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30" r:id="rId3"/>
    <p:sldId id="332" r:id="rId4"/>
    <p:sldId id="333" r:id="rId5"/>
    <p:sldId id="334" r:id="rId6"/>
    <p:sldId id="336" r:id="rId7"/>
    <p:sldId id="337" r:id="rId8"/>
    <p:sldId id="338" r:id="rId9"/>
    <p:sldId id="340" r:id="rId10"/>
    <p:sldId id="341" r:id="rId11"/>
    <p:sldId id="342" r:id="rId12"/>
    <p:sldId id="343" r:id="rId13"/>
    <p:sldId id="361" r:id="rId14"/>
    <p:sldId id="344" r:id="rId15"/>
    <p:sldId id="345" r:id="rId16"/>
    <p:sldId id="346" r:id="rId17"/>
    <p:sldId id="347" r:id="rId18"/>
    <p:sldId id="362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63" r:id="rId28"/>
    <p:sldId id="356" r:id="rId29"/>
    <p:sldId id="358" r:id="rId30"/>
    <p:sldId id="381" r:id="rId31"/>
    <p:sldId id="360" r:id="rId32"/>
    <p:sldId id="291" r:id="rId33"/>
  </p:sldIdLst>
  <p:sldSz cx="12192000" cy="6858000"/>
  <p:notesSz cx="6858000" cy="9144000"/>
  <p:embeddedFontLst>
    <p:embeddedFont>
      <p:font typeface="汉仪合龙行书繁" panose="02010600030101010101" charset="-122"/>
      <p:regular r:id="rId36"/>
    </p:embeddedFont>
    <p:embeddedFont>
      <p:font typeface="汉仪铸字美心体简" panose="02010600030101010101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等线" panose="02010600030101010101" pitchFamily="2" charset="-122"/>
      <p:regular r:id="rId46"/>
      <p:bold r:id="rId47"/>
    </p:embeddedFont>
    <p:embeddedFont>
      <p:font typeface="等线 Light" panose="02010600030101010101" pitchFamily="2" charset="-122"/>
      <p:regular r:id="rId48"/>
    </p:embeddedFont>
    <p:embeddedFont>
      <p:font typeface="黑体" panose="02010609060101010101" pitchFamily="49" charset="-122"/>
      <p:regular r:id="rId49"/>
    </p:embeddedFont>
    <p:embeddedFont>
      <p:font typeface="微软雅黑" panose="020B0503020204020204" pitchFamily="34" charset="-122"/>
      <p:regular r:id="rId50"/>
      <p:bold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79"/>
    <a:srgbClr val="092E52"/>
    <a:srgbClr val="010535"/>
    <a:srgbClr val="2D6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BB588A-F393-4183-9F98-F34566196284}" type="doc">
      <dgm:prSet loTypeId="urn:microsoft.com/office/officeart/2005/8/layout/hierarchy2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5DAD6B62-6D1E-4991-B32B-DF238F494AD5}">
      <dgm:prSet phldrT="[文本]"/>
      <dgm:spPr/>
      <dgm:t>
        <a:bodyPr/>
        <a:lstStyle/>
        <a:p>
          <a:pPr algn="ctr"/>
          <a:r>
            <a:rPr lang="zh-CN" altLang="en-US"/>
            <a:t>假设和约束</a:t>
          </a:r>
        </a:p>
      </dgm:t>
    </dgm:pt>
    <dgm:pt modelId="{2840519B-AA60-4701-81FE-2A682059DEEE}" type="parTrans" cxnId="{73AAFDB8-42BF-4D3B-8D6E-DDACCBC7DFC4}">
      <dgm:prSet/>
      <dgm:spPr/>
      <dgm:t>
        <a:bodyPr/>
        <a:lstStyle/>
        <a:p>
          <a:pPr algn="ctr"/>
          <a:endParaRPr lang="zh-CN" altLang="en-US"/>
        </a:p>
      </dgm:t>
    </dgm:pt>
    <dgm:pt modelId="{F16EE422-A6C9-4954-B28E-D54DFBE32C29}" type="sibTrans" cxnId="{73AAFDB8-42BF-4D3B-8D6E-DDACCBC7DFC4}">
      <dgm:prSet/>
      <dgm:spPr/>
      <dgm:t>
        <a:bodyPr/>
        <a:lstStyle/>
        <a:p>
          <a:pPr algn="ctr"/>
          <a:endParaRPr lang="zh-CN" altLang="en-US"/>
        </a:p>
      </dgm:t>
    </dgm:pt>
    <dgm:pt modelId="{02447124-2107-46E9-A81C-9DDF7985312C}">
      <dgm:prSet phldrT="[文本]"/>
      <dgm:spPr/>
      <dgm:t>
        <a:bodyPr/>
        <a:lstStyle/>
        <a:p>
          <a:pPr algn="ctr"/>
          <a:r>
            <a:rPr lang="zh-CN" altLang="en-US"/>
            <a:t>假设</a:t>
          </a:r>
        </a:p>
      </dgm:t>
    </dgm:pt>
    <dgm:pt modelId="{75171A9E-C917-4752-9E09-A11E72AB3922}" type="parTrans" cxnId="{485DED03-3EEA-4C2E-988C-ED1DF5843AD0}">
      <dgm:prSet/>
      <dgm:spPr/>
      <dgm:t>
        <a:bodyPr/>
        <a:lstStyle/>
        <a:p>
          <a:pPr algn="ctr"/>
          <a:endParaRPr lang="zh-CN" altLang="en-US"/>
        </a:p>
      </dgm:t>
    </dgm:pt>
    <dgm:pt modelId="{DA679C19-F393-4A70-8F73-67B0460D149E}" type="sibTrans" cxnId="{485DED03-3EEA-4C2E-988C-ED1DF5843AD0}">
      <dgm:prSet/>
      <dgm:spPr/>
      <dgm:t>
        <a:bodyPr/>
        <a:lstStyle/>
        <a:p>
          <a:pPr algn="ctr"/>
          <a:endParaRPr lang="zh-CN" altLang="en-US"/>
        </a:p>
      </dgm:t>
    </dgm:pt>
    <dgm:pt modelId="{C856D926-586B-4845-BC51-8CCBCCC61121}">
      <dgm:prSet phldrT="[文本]"/>
      <dgm:spPr/>
      <dgm:t>
        <a:bodyPr/>
        <a:lstStyle/>
        <a:p>
          <a:pPr algn="ctr">
            <a:buFont typeface="+mj-lt"/>
            <a:buAutoNum type="arabicPeriod"/>
          </a:pPr>
          <a:r>
            <a:rPr lang="zh-CN"/>
            <a:t>利用</a:t>
          </a:r>
          <a:r>
            <a:rPr lang="en-US"/>
            <a:t>Solidworks</a:t>
          </a:r>
          <a:r>
            <a:rPr lang="zh-CN"/>
            <a:t>进行制图，进行建模与手绘</a:t>
          </a:r>
          <a:endParaRPr lang="zh-CN" altLang="en-US"/>
        </a:p>
      </dgm:t>
    </dgm:pt>
    <dgm:pt modelId="{815AB776-96EA-4D06-80E7-50DB171CFB41}" type="parTrans" cxnId="{8F450E93-8C14-46E5-B7DE-8A477EECCADA}">
      <dgm:prSet/>
      <dgm:spPr/>
      <dgm:t>
        <a:bodyPr/>
        <a:lstStyle/>
        <a:p>
          <a:pPr algn="ctr"/>
          <a:endParaRPr lang="zh-CN" altLang="en-US"/>
        </a:p>
      </dgm:t>
    </dgm:pt>
    <dgm:pt modelId="{DBBA2517-7691-4479-A7DA-28C5AB0F4291}" type="sibTrans" cxnId="{8F450E93-8C14-46E5-B7DE-8A477EECCADA}">
      <dgm:prSet/>
      <dgm:spPr/>
      <dgm:t>
        <a:bodyPr/>
        <a:lstStyle/>
        <a:p>
          <a:pPr algn="ctr"/>
          <a:endParaRPr lang="zh-CN" altLang="en-US"/>
        </a:p>
      </dgm:t>
    </dgm:pt>
    <dgm:pt modelId="{6E3AF447-DDB4-434E-9B28-1BB9E1B2B89D}">
      <dgm:prSet phldrT="[文本]"/>
      <dgm:spPr/>
      <dgm:t>
        <a:bodyPr/>
        <a:lstStyle/>
        <a:p>
          <a:pPr algn="ctr">
            <a:buFont typeface="+mj-lt"/>
            <a:buAutoNum type="arabicPeriod"/>
          </a:pPr>
          <a:r>
            <a:rPr lang="zh-CN"/>
            <a:t>掌握</a:t>
          </a:r>
          <a:r>
            <a:rPr lang="en-US"/>
            <a:t>Arduino</a:t>
          </a:r>
          <a:r>
            <a:rPr lang="zh-CN"/>
            <a:t>及其编程知识</a:t>
          </a:r>
          <a:endParaRPr lang="zh-CN" altLang="en-US"/>
        </a:p>
      </dgm:t>
    </dgm:pt>
    <dgm:pt modelId="{7B3FB7A7-C9A2-4FAA-80F4-976F27A0F106}" type="parTrans" cxnId="{54B575CA-1735-4EEE-AAC3-715C08BFB0BD}">
      <dgm:prSet/>
      <dgm:spPr/>
      <dgm:t>
        <a:bodyPr/>
        <a:lstStyle/>
        <a:p>
          <a:pPr algn="ctr"/>
          <a:endParaRPr lang="zh-CN" altLang="en-US"/>
        </a:p>
      </dgm:t>
    </dgm:pt>
    <dgm:pt modelId="{1D4B4F46-8E86-4C8D-92EE-EDDEB5C95434}" type="sibTrans" cxnId="{54B575CA-1735-4EEE-AAC3-715C08BFB0BD}">
      <dgm:prSet/>
      <dgm:spPr/>
      <dgm:t>
        <a:bodyPr/>
        <a:lstStyle/>
        <a:p>
          <a:pPr algn="ctr"/>
          <a:endParaRPr lang="zh-CN" altLang="en-US"/>
        </a:p>
      </dgm:t>
    </dgm:pt>
    <dgm:pt modelId="{36413B41-464B-48A2-8F0F-11E12B72AB87}">
      <dgm:prSet/>
      <dgm:spPr/>
      <dgm:t>
        <a:bodyPr/>
        <a:lstStyle/>
        <a:p>
          <a:pPr algn="ctr"/>
          <a:r>
            <a:rPr lang="zh-CN" altLang="en-US"/>
            <a:t>约束</a:t>
          </a:r>
        </a:p>
      </dgm:t>
    </dgm:pt>
    <dgm:pt modelId="{8C0A90F0-6034-4575-B932-ECB7B0E4B467}" type="parTrans" cxnId="{78ACCF4F-7288-4EF0-9273-2F9A39F0C7CC}">
      <dgm:prSet/>
      <dgm:spPr/>
      <dgm:t>
        <a:bodyPr/>
        <a:lstStyle/>
        <a:p>
          <a:pPr algn="ctr"/>
          <a:endParaRPr lang="zh-CN" altLang="en-US"/>
        </a:p>
      </dgm:t>
    </dgm:pt>
    <dgm:pt modelId="{9072DC20-1AE0-4C8E-9F66-006C94B766D3}" type="sibTrans" cxnId="{78ACCF4F-7288-4EF0-9273-2F9A39F0C7CC}">
      <dgm:prSet/>
      <dgm:spPr/>
      <dgm:t>
        <a:bodyPr/>
        <a:lstStyle/>
        <a:p>
          <a:pPr algn="ctr"/>
          <a:endParaRPr lang="zh-CN" altLang="en-US"/>
        </a:p>
      </dgm:t>
    </dgm:pt>
    <dgm:pt modelId="{49F748AE-6B09-4DF3-AEEC-B2AEB8A8044C}">
      <dgm:prSet/>
      <dgm:spPr/>
      <dgm:t>
        <a:bodyPr/>
        <a:lstStyle/>
        <a:p>
          <a:pPr algn="ctr"/>
          <a:r>
            <a:rPr lang="zh-CN"/>
            <a:t>能力方面</a:t>
          </a:r>
          <a:endParaRPr lang="zh-CN" altLang="en-US"/>
        </a:p>
      </dgm:t>
    </dgm:pt>
    <dgm:pt modelId="{395AFD72-BDC1-4E30-94AB-8EA8FD7E63FC}" type="parTrans" cxnId="{C88D9DC0-F240-40E4-982D-44069EFFED48}">
      <dgm:prSet/>
      <dgm:spPr/>
      <dgm:t>
        <a:bodyPr/>
        <a:lstStyle/>
        <a:p>
          <a:pPr algn="ctr"/>
          <a:endParaRPr lang="zh-CN" altLang="en-US"/>
        </a:p>
      </dgm:t>
    </dgm:pt>
    <dgm:pt modelId="{27B8ECDA-3E80-4A94-8095-5A3F0465980D}" type="sibTrans" cxnId="{C88D9DC0-F240-40E4-982D-44069EFFED48}">
      <dgm:prSet/>
      <dgm:spPr/>
      <dgm:t>
        <a:bodyPr/>
        <a:lstStyle/>
        <a:p>
          <a:pPr algn="ctr"/>
          <a:endParaRPr lang="zh-CN" altLang="en-US"/>
        </a:p>
      </dgm:t>
    </dgm:pt>
    <dgm:pt modelId="{1D4F1C91-1F6A-461D-95D0-93D2FDE6964E}">
      <dgm:prSet/>
      <dgm:spPr/>
      <dgm:t>
        <a:bodyPr/>
        <a:lstStyle/>
        <a:p>
          <a:pPr algn="ctr"/>
          <a:r>
            <a:rPr lang="zh-CN"/>
            <a:t>掌握中控与机械零件、电机驱动模块</a:t>
          </a:r>
          <a:endParaRPr lang="zh-CN" altLang="en-US"/>
        </a:p>
      </dgm:t>
    </dgm:pt>
    <dgm:pt modelId="{B9013678-C413-4B7B-B34B-7A748D065D20}" type="parTrans" cxnId="{280707E8-6982-4212-ACEE-F0E50E66E06A}">
      <dgm:prSet/>
      <dgm:spPr/>
      <dgm:t>
        <a:bodyPr/>
        <a:lstStyle/>
        <a:p>
          <a:pPr algn="ctr"/>
          <a:endParaRPr lang="zh-CN" altLang="en-US"/>
        </a:p>
      </dgm:t>
    </dgm:pt>
    <dgm:pt modelId="{3408F14D-CB23-499B-A979-0554E5B20599}" type="sibTrans" cxnId="{280707E8-6982-4212-ACEE-F0E50E66E06A}">
      <dgm:prSet/>
      <dgm:spPr/>
      <dgm:t>
        <a:bodyPr/>
        <a:lstStyle/>
        <a:p>
          <a:pPr algn="ctr"/>
          <a:endParaRPr lang="zh-CN" altLang="en-US"/>
        </a:p>
      </dgm:t>
    </dgm:pt>
    <dgm:pt modelId="{B3B09BD1-802D-42E7-AF34-C9D7E45B14AD}">
      <dgm:prSet/>
      <dgm:spPr/>
      <dgm:t>
        <a:bodyPr/>
        <a:lstStyle/>
        <a:p>
          <a:pPr algn="ctr"/>
          <a:r>
            <a:rPr lang="zh-CN"/>
            <a:t>实现组装和调试</a:t>
          </a:r>
          <a:endParaRPr lang="zh-CN" altLang="en-US"/>
        </a:p>
      </dgm:t>
    </dgm:pt>
    <dgm:pt modelId="{C433855C-077F-4D51-A740-AC986D8B4B96}" type="parTrans" cxnId="{398BAF8D-7BA0-4EF2-8343-35CB80706027}">
      <dgm:prSet/>
      <dgm:spPr/>
      <dgm:t>
        <a:bodyPr/>
        <a:lstStyle/>
        <a:p>
          <a:pPr algn="ctr"/>
          <a:endParaRPr lang="zh-CN" altLang="en-US"/>
        </a:p>
      </dgm:t>
    </dgm:pt>
    <dgm:pt modelId="{515AA5A4-1430-4D31-96A4-2080DF686843}" type="sibTrans" cxnId="{398BAF8D-7BA0-4EF2-8343-35CB80706027}">
      <dgm:prSet/>
      <dgm:spPr/>
      <dgm:t>
        <a:bodyPr/>
        <a:lstStyle/>
        <a:p>
          <a:pPr algn="ctr"/>
          <a:endParaRPr lang="zh-CN" altLang="en-US"/>
        </a:p>
      </dgm:t>
    </dgm:pt>
    <dgm:pt modelId="{27CB5BA4-3839-4C94-9F66-4BB7C2163687}">
      <dgm:prSet/>
      <dgm:spPr/>
      <dgm:t>
        <a:bodyPr/>
        <a:lstStyle/>
        <a:p>
          <a:pPr algn="ctr"/>
          <a:r>
            <a:rPr lang="zh-CN"/>
            <a:t>时间</a:t>
          </a:r>
          <a:r>
            <a:rPr lang="zh-CN" altLang="en-US"/>
            <a:t>方面</a:t>
          </a:r>
        </a:p>
      </dgm:t>
    </dgm:pt>
    <dgm:pt modelId="{D98D2D56-BE7A-40D7-B59B-6CF6FBE4EDCE}" type="parTrans" cxnId="{9D026AAA-3CE2-4421-A72B-B32E6F2CDDA4}">
      <dgm:prSet/>
      <dgm:spPr/>
      <dgm:t>
        <a:bodyPr/>
        <a:lstStyle/>
        <a:p>
          <a:pPr algn="ctr"/>
          <a:endParaRPr lang="zh-CN" altLang="en-US"/>
        </a:p>
      </dgm:t>
    </dgm:pt>
    <dgm:pt modelId="{9063E7E6-DD84-4EBF-89B3-EE6F017DAA71}" type="sibTrans" cxnId="{9D026AAA-3CE2-4421-A72B-B32E6F2CDDA4}">
      <dgm:prSet/>
      <dgm:spPr/>
      <dgm:t>
        <a:bodyPr/>
        <a:lstStyle/>
        <a:p>
          <a:pPr algn="ctr"/>
          <a:endParaRPr lang="zh-CN" altLang="en-US"/>
        </a:p>
      </dgm:t>
    </dgm:pt>
    <dgm:pt modelId="{D87A14BD-4902-4CE5-B86C-D79E712A76DD}">
      <dgm:prSet/>
      <dgm:spPr/>
      <dgm:t>
        <a:bodyPr/>
        <a:lstStyle/>
        <a:p>
          <a:pPr algn="ctr"/>
          <a:r>
            <a:rPr lang="zh-CN"/>
            <a:t>经费方面</a:t>
          </a:r>
          <a:endParaRPr lang="zh-CN" altLang="en-US"/>
        </a:p>
      </dgm:t>
    </dgm:pt>
    <dgm:pt modelId="{B65F5F81-4F10-4933-A0DF-C8F63DAC2E53}" type="parTrans" cxnId="{165999C2-AFAA-4123-A96E-20BF292D9445}">
      <dgm:prSet/>
      <dgm:spPr/>
      <dgm:t>
        <a:bodyPr/>
        <a:lstStyle/>
        <a:p>
          <a:pPr algn="ctr"/>
          <a:endParaRPr lang="zh-CN" altLang="en-US"/>
        </a:p>
      </dgm:t>
    </dgm:pt>
    <dgm:pt modelId="{A1708E94-6766-4DC0-B3C1-94277811973B}" type="sibTrans" cxnId="{165999C2-AFAA-4123-A96E-20BF292D9445}">
      <dgm:prSet/>
      <dgm:spPr/>
      <dgm:t>
        <a:bodyPr/>
        <a:lstStyle/>
        <a:p>
          <a:pPr algn="ctr"/>
          <a:endParaRPr lang="zh-CN" altLang="en-US"/>
        </a:p>
      </dgm:t>
    </dgm:pt>
    <dgm:pt modelId="{78DF4CDE-85C4-427F-830F-3BC0A6AB341C}" type="pres">
      <dgm:prSet presAssocID="{B1BB588A-F393-4183-9F98-F3456619628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D61062-6668-4CA3-B94A-7F8E24D8CA3A}" type="pres">
      <dgm:prSet presAssocID="{5DAD6B62-6D1E-4991-B32B-DF238F494AD5}" presName="root1" presStyleCnt="0"/>
      <dgm:spPr/>
    </dgm:pt>
    <dgm:pt modelId="{432C173C-AA0F-4348-8C37-3E3A35303805}" type="pres">
      <dgm:prSet presAssocID="{5DAD6B62-6D1E-4991-B32B-DF238F494AD5}" presName="LevelOneTextNode" presStyleLbl="node0" presStyleIdx="0" presStyleCnt="1" custLinFactNeighborX="-12767" custLinFactNeighborY="1595">
        <dgm:presLayoutVars>
          <dgm:chPref val="3"/>
        </dgm:presLayoutVars>
      </dgm:prSet>
      <dgm:spPr/>
    </dgm:pt>
    <dgm:pt modelId="{8DF5C04F-0692-497B-9BF0-0E80972C27AD}" type="pres">
      <dgm:prSet presAssocID="{5DAD6B62-6D1E-4991-B32B-DF238F494AD5}" presName="level2hierChild" presStyleCnt="0"/>
      <dgm:spPr/>
    </dgm:pt>
    <dgm:pt modelId="{100C402B-3D1F-4126-8813-0FB3D33C8610}" type="pres">
      <dgm:prSet presAssocID="{75171A9E-C917-4752-9E09-A11E72AB3922}" presName="conn2-1" presStyleLbl="parChTrans1D2" presStyleIdx="0" presStyleCnt="2"/>
      <dgm:spPr/>
    </dgm:pt>
    <dgm:pt modelId="{AA6D577A-154D-4933-A60C-0480E019C599}" type="pres">
      <dgm:prSet presAssocID="{75171A9E-C917-4752-9E09-A11E72AB3922}" presName="connTx" presStyleLbl="parChTrans1D2" presStyleIdx="0" presStyleCnt="2"/>
      <dgm:spPr/>
    </dgm:pt>
    <dgm:pt modelId="{422AC2F9-7601-4B1F-AABF-FF1C9E97EC25}" type="pres">
      <dgm:prSet presAssocID="{02447124-2107-46E9-A81C-9DDF7985312C}" presName="root2" presStyleCnt="0"/>
      <dgm:spPr/>
    </dgm:pt>
    <dgm:pt modelId="{709D6574-D8D8-4CE2-A6C7-3303EA4A6863}" type="pres">
      <dgm:prSet presAssocID="{02447124-2107-46E9-A81C-9DDF7985312C}" presName="LevelTwoTextNode" presStyleLbl="node2" presStyleIdx="0" presStyleCnt="2" custLinFactNeighborX="-9666" custLinFactNeighborY="-6615">
        <dgm:presLayoutVars>
          <dgm:chPref val="3"/>
        </dgm:presLayoutVars>
      </dgm:prSet>
      <dgm:spPr/>
    </dgm:pt>
    <dgm:pt modelId="{577D2E36-EB3D-40B9-9325-ED29A0F4CBB2}" type="pres">
      <dgm:prSet presAssocID="{02447124-2107-46E9-A81C-9DDF7985312C}" presName="level3hierChild" presStyleCnt="0"/>
      <dgm:spPr/>
    </dgm:pt>
    <dgm:pt modelId="{AFD8A4E3-D5A9-4491-BCD9-BF5FF1BADC89}" type="pres">
      <dgm:prSet presAssocID="{815AB776-96EA-4D06-80E7-50DB171CFB41}" presName="conn2-1" presStyleLbl="parChTrans1D3" presStyleIdx="0" presStyleCnt="7"/>
      <dgm:spPr/>
    </dgm:pt>
    <dgm:pt modelId="{3BE90DDB-8ED1-497F-AC7D-B17ADB246A66}" type="pres">
      <dgm:prSet presAssocID="{815AB776-96EA-4D06-80E7-50DB171CFB41}" presName="connTx" presStyleLbl="parChTrans1D3" presStyleIdx="0" presStyleCnt="7"/>
      <dgm:spPr/>
    </dgm:pt>
    <dgm:pt modelId="{91FE9BC7-D6F3-4E61-97C1-E4FF744B5C19}" type="pres">
      <dgm:prSet presAssocID="{C856D926-586B-4845-BC51-8CCBCCC61121}" presName="root2" presStyleCnt="0"/>
      <dgm:spPr/>
    </dgm:pt>
    <dgm:pt modelId="{F6EA46E5-A851-4E2E-BC4B-CF6B8457CC85}" type="pres">
      <dgm:prSet presAssocID="{C856D926-586B-4845-BC51-8CCBCCC61121}" presName="LevelTwoTextNode" presStyleLbl="node3" presStyleIdx="0" presStyleCnt="7" custScaleX="98002" custScaleY="110276">
        <dgm:presLayoutVars>
          <dgm:chPref val="3"/>
        </dgm:presLayoutVars>
      </dgm:prSet>
      <dgm:spPr/>
    </dgm:pt>
    <dgm:pt modelId="{D292E726-652F-42E6-88A7-7527147C26DE}" type="pres">
      <dgm:prSet presAssocID="{C856D926-586B-4845-BC51-8CCBCCC61121}" presName="level3hierChild" presStyleCnt="0"/>
      <dgm:spPr/>
    </dgm:pt>
    <dgm:pt modelId="{47508074-52EF-42F9-9E03-38FF59E53CE1}" type="pres">
      <dgm:prSet presAssocID="{7B3FB7A7-C9A2-4FAA-80F4-976F27A0F106}" presName="conn2-1" presStyleLbl="parChTrans1D3" presStyleIdx="1" presStyleCnt="7"/>
      <dgm:spPr/>
    </dgm:pt>
    <dgm:pt modelId="{09F17FE7-0FE7-4525-8948-03E6532B989E}" type="pres">
      <dgm:prSet presAssocID="{7B3FB7A7-C9A2-4FAA-80F4-976F27A0F106}" presName="connTx" presStyleLbl="parChTrans1D3" presStyleIdx="1" presStyleCnt="7"/>
      <dgm:spPr/>
    </dgm:pt>
    <dgm:pt modelId="{E9E45658-FCDE-4968-AA0B-D896F06A6D9D}" type="pres">
      <dgm:prSet presAssocID="{6E3AF447-DDB4-434E-9B28-1BB9E1B2B89D}" presName="root2" presStyleCnt="0"/>
      <dgm:spPr/>
    </dgm:pt>
    <dgm:pt modelId="{4F647EF5-52E2-4FBF-A09D-1E8B11EE77F9}" type="pres">
      <dgm:prSet presAssocID="{6E3AF447-DDB4-434E-9B28-1BB9E1B2B89D}" presName="LevelTwoTextNode" presStyleLbl="node3" presStyleIdx="1" presStyleCnt="7">
        <dgm:presLayoutVars>
          <dgm:chPref val="3"/>
        </dgm:presLayoutVars>
      </dgm:prSet>
      <dgm:spPr/>
    </dgm:pt>
    <dgm:pt modelId="{0C257A98-BE9E-4335-9951-1609CA9AA23D}" type="pres">
      <dgm:prSet presAssocID="{6E3AF447-DDB4-434E-9B28-1BB9E1B2B89D}" presName="level3hierChild" presStyleCnt="0"/>
      <dgm:spPr/>
    </dgm:pt>
    <dgm:pt modelId="{92983D98-2070-4D5E-B226-46E1E6E2CE81}" type="pres">
      <dgm:prSet presAssocID="{B9013678-C413-4B7B-B34B-7A748D065D20}" presName="conn2-1" presStyleLbl="parChTrans1D3" presStyleIdx="2" presStyleCnt="7"/>
      <dgm:spPr/>
    </dgm:pt>
    <dgm:pt modelId="{4DBF7D0F-2355-4138-BD05-2D02DB2EE718}" type="pres">
      <dgm:prSet presAssocID="{B9013678-C413-4B7B-B34B-7A748D065D20}" presName="connTx" presStyleLbl="parChTrans1D3" presStyleIdx="2" presStyleCnt="7"/>
      <dgm:spPr/>
    </dgm:pt>
    <dgm:pt modelId="{0EDC13DD-319F-46CF-9CDE-4F31E76FBB02}" type="pres">
      <dgm:prSet presAssocID="{1D4F1C91-1F6A-461D-95D0-93D2FDE6964E}" presName="root2" presStyleCnt="0"/>
      <dgm:spPr/>
    </dgm:pt>
    <dgm:pt modelId="{203FD3E9-1974-4743-B9E8-75100915EA21}" type="pres">
      <dgm:prSet presAssocID="{1D4F1C91-1F6A-461D-95D0-93D2FDE6964E}" presName="LevelTwoTextNode" presStyleLbl="node3" presStyleIdx="2" presStyleCnt="7" custLinFactNeighborX="607" custLinFactNeighborY="1213">
        <dgm:presLayoutVars>
          <dgm:chPref val="3"/>
        </dgm:presLayoutVars>
      </dgm:prSet>
      <dgm:spPr/>
    </dgm:pt>
    <dgm:pt modelId="{358C29D9-6117-4177-B493-3F14F8914AAA}" type="pres">
      <dgm:prSet presAssocID="{1D4F1C91-1F6A-461D-95D0-93D2FDE6964E}" presName="level3hierChild" presStyleCnt="0"/>
      <dgm:spPr/>
    </dgm:pt>
    <dgm:pt modelId="{25B0791D-2A1A-4DC9-83FF-44AEBCD0B843}" type="pres">
      <dgm:prSet presAssocID="{C433855C-077F-4D51-A740-AC986D8B4B96}" presName="conn2-1" presStyleLbl="parChTrans1D3" presStyleIdx="3" presStyleCnt="7"/>
      <dgm:spPr/>
    </dgm:pt>
    <dgm:pt modelId="{95BEFA80-555A-43B4-A654-AB2A2566C72D}" type="pres">
      <dgm:prSet presAssocID="{C433855C-077F-4D51-A740-AC986D8B4B96}" presName="connTx" presStyleLbl="parChTrans1D3" presStyleIdx="3" presStyleCnt="7"/>
      <dgm:spPr/>
    </dgm:pt>
    <dgm:pt modelId="{A5C4E79F-36E4-4B95-84B7-12627B94E0E8}" type="pres">
      <dgm:prSet presAssocID="{B3B09BD1-802D-42E7-AF34-C9D7E45B14AD}" presName="root2" presStyleCnt="0"/>
      <dgm:spPr/>
    </dgm:pt>
    <dgm:pt modelId="{AFE0FA4A-9938-4C31-914C-411809BBEC4B}" type="pres">
      <dgm:prSet presAssocID="{B3B09BD1-802D-42E7-AF34-C9D7E45B14AD}" presName="LevelTwoTextNode" presStyleLbl="node3" presStyleIdx="3" presStyleCnt="7">
        <dgm:presLayoutVars>
          <dgm:chPref val="3"/>
        </dgm:presLayoutVars>
      </dgm:prSet>
      <dgm:spPr/>
    </dgm:pt>
    <dgm:pt modelId="{5887AEB3-9B34-454A-8259-CAADE4CA1219}" type="pres">
      <dgm:prSet presAssocID="{B3B09BD1-802D-42E7-AF34-C9D7E45B14AD}" presName="level3hierChild" presStyleCnt="0"/>
      <dgm:spPr/>
    </dgm:pt>
    <dgm:pt modelId="{94DC0A00-D505-4B5F-938C-4C4F75612E1A}" type="pres">
      <dgm:prSet presAssocID="{8C0A90F0-6034-4575-B932-ECB7B0E4B467}" presName="conn2-1" presStyleLbl="parChTrans1D2" presStyleIdx="1" presStyleCnt="2"/>
      <dgm:spPr/>
    </dgm:pt>
    <dgm:pt modelId="{81D40677-2F1D-4850-A2F7-738B41FF8C30}" type="pres">
      <dgm:prSet presAssocID="{8C0A90F0-6034-4575-B932-ECB7B0E4B467}" presName="connTx" presStyleLbl="parChTrans1D2" presStyleIdx="1" presStyleCnt="2"/>
      <dgm:spPr/>
    </dgm:pt>
    <dgm:pt modelId="{31664641-47FC-48B9-8EA3-4265808CC986}" type="pres">
      <dgm:prSet presAssocID="{36413B41-464B-48A2-8F0F-11E12B72AB87}" presName="root2" presStyleCnt="0"/>
      <dgm:spPr/>
    </dgm:pt>
    <dgm:pt modelId="{55CD5842-CC39-482B-9F30-22E655562880}" type="pres">
      <dgm:prSet presAssocID="{36413B41-464B-48A2-8F0F-11E12B72AB87}" presName="LevelTwoTextNode" presStyleLbl="node2" presStyleIdx="1" presStyleCnt="2" custLinFactNeighborX="-12500" custLinFactNeighborY="303">
        <dgm:presLayoutVars>
          <dgm:chPref val="3"/>
        </dgm:presLayoutVars>
      </dgm:prSet>
      <dgm:spPr/>
    </dgm:pt>
    <dgm:pt modelId="{7A29F720-A363-400C-B73F-A5A6078977DD}" type="pres">
      <dgm:prSet presAssocID="{36413B41-464B-48A2-8F0F-11E12B72AB87}" presName="level3hierChild" presStyleCnt="0"/>
      <dgm:spPr/>
    </dgm:pt>
    <dgm:pt modelId="{04F77DF5-4FD7-4D85-A2B7-F91FD8C2B44B}" type="pres">
      <dgm:prSet presAssocID="{395AFD72-BDC1-4E30-94AB-8EA8FD7E63FC}" presName="conn2-1" presStyleLbl="parChTrans1D3" presStyleIdx="4" presStyleCnt="7"/>
      <dgm:spPr/>
    </dgm:pt>
    <dgm:pt modelId="{BF5748FB-A0F9-407A-B59B-E399E9FDCFA4}" type="pres">
      <dgm:prSet presAssocID="{395AFD72-BDC1-4E30-94AB-8EA8FD7E63FC}" presName="connTx" presStyleLbl="parChTrans1D3" presStyleIdx="4" presStyleCnt="7"/>
      <dgm:spPr/>
    </dgm:pt>
    <dgm:pt modelId="{871AAD1F-D063-4A25-A3B1-C31AF01E3A10}" type="pres">
      <dgm:prSet presAssocID="{49F748AE-6B09-4DF3-AEEC-B2AEB8A8044C}" presName="root2" presStyleCnt="0"/>
      <dgm:spPr/>
    </dgm:pt>
    <dgm:pt modelId="{87A85FC9-F608-48C4-82E8-78B74834012E}" type="pres">
      <dgm:prSet presAssocID="{49F748AE-6B09-4DF3-AEEC-B2AEB8A8044C}" presName="LevelTwoTextNode" presStyleLbl="node3" presStyleIdx="4" presStyleCnt="7">
        <dgm:presLayoutVars>
          <dgm:chPref val="3"/>
        </dgm:presLayoutVars>
      </dgm:prSet>
      <dgm:spPr/>
    </dgm:pt>
    <dgm:pt modelId="{A0A47699-710C-43F1-9825-F5BB065836AB}" type="pres">
      <dgm:prSet presAssocID="{49F748AE-6B09-4DF3-AEEC-B2AEB8A8044C}" presName="level3hierChild" presStyleCnt="0"/>
      <dgm:spPr/>
    </dgm:pt>
    <dgm:pt modelId="{0BC2A8AB-395A-404C-A44B-DA3811F87F1C}" type="pres">
      <dgm:prSet presAssocID="{B65F5F81-4F10-4933-A0DF-C8F63DAC2E53}" presName="conn2-1" presStyleLbl="parChTrans1D3" presStyleIdx="5" presStyleCnt="7"/>
      <dgm:spPr/>
    </dgm:pt>
    <dgm:pt modelId="{9AAE41C2-E1BB-4471-B93A-636AA5D96EE6}" type="pres">
      <dgm:prSet presAssocID="{B65F5F81-4F10-4933-A0DF-C8F63DAC2E53}" presName="connTx" presStyleLbl="parChTrans1D3" presStyleIdx="5" presStyleCnt="7"/>
      <dgm:spPr/>
    </dgm:pt>
    <dgm:pt modelId="{57CEAFAA-92E5-424D-BADC-EE6C9FA63D36}" type="pres">
      <dgm:prSet presAssocID="{D87A14BD-4902-4CE5-B86C-D79E712A76DD}" presName="root2" presStyleCnt="0"/>
      <dgm:spPr/>
    </dgm:pt>
    <dgm:pt modelId="{6C63EDDE-3EDF-4683-A4E6-6DAD73E7078B}" type="pres">
      <dgm:prSet presAssocID="{D87A14BD-4902-4CE5-B86C-D79E712A76DD}" presName="LevelTwoTextNode" presStyleLbl="node3" presStyleIdx="5" presStyleCnt="7">
        <dgm:presLayoutVars>
          <dgm:chPref val="3"/>
        </dgm:presLayoutVars>
      </dgm:prSet>
      <dgm:spPr/>
    </dgm:pt>
    <dgm:pt modelId="{9220497A-FEAD-42A4-805B-FF830F28A36C}" type="pres">
      <dgm:prSet presAssocID="{D87A14BD-4902-4CE5-B86C-D79E712A76DD}" presName="level3hierChild" presStyleCnt="0"/>
      <dgm:spPr/>
    </dgm:pt>
    <dgm:pt modelId="{04FBE6B3-B6E0-4B02-88D0-079176D0AEAA}" type="pres">
      <dgm:prSet presAssocID="{D98D2D56-BE7A-40D7-B59B-6CF6FBE4EDCE}" presName="conn2-1" presStyleLbl="parChTrans1D3" presStyleIdx="6" presStyleCnt="7"/>
      <dgm:spPr/>
    </dgm:pt>
    <dgm:pt modelId="{9F5A9676-2788-440B-A5DD-9732A9B779CF}" type="pres">
      <dgm:prSet presAssocID="{D98D2D56-BE7A-40D7-B59B-6CF6FBE4EDCE}" presName="connTx" presStyleLbl="parChTrans1D3" presStyleIdx="6" presStyleCnt="7"/>
      <dgm:spPr/>
    </dgm:pt>
    <dgm:pt modelId="{C5086153-B255-404A-A888-093E7B97D7A1}" type="pres">
      <dgm:prSet presAssocID="{27CB5BA4-3839-4C94-9F66-4BB7C2163687}" presName="root2" presStyleCnt="0"/>
      <dgm:spPr/>
    </dgm:pt>
    <dgm:pt modelId="{F9DA252B-730C-46FF-B20E-2F342179A5A8}" type="pres">
      <dgm:prSet presAssocID="{27CB5BA4-3839-4C94-9F66-4BB7C2163687}" presName="LevelTwoTextNode" presStyleLbl="node3" presStyleIdx="6" presStyleCnt="7">
        <dgm:presLayoutVars>
          <dgm:chPref val="3"/>
        </dgm:presLayoutVars>
      </dgm:prSet>
      <dgm:spPr/>
    </dgm:pt>
    <dgm:pt modelId="{88FE790A-DF1B-47BB-B0E7-2E39544A8349}" type="pres">
      <dgm:prSet presAssocID="{27CB5BA4-3839-4C94-9F66-4BB7C2163687}" presName="level3hierChild" presStyleCnt="0"/>
      <dgm:spPr/>
    </dgm:pt>
  </dgm:ptLst>
  <dgm:cxnLst>
    <dgm:cxn modelId="{485DED03-3EEA-4C2E-988C-ED1DF5843AD0}" srcId="{5DAD6B62-6D1E-4991-B32B-DF238F494AD5}" destId="{02447124-2107-46E9-A81C-9DDF7985312C}" srcOrd="0" destOrd="0" parTransId="{75171A9E-C917-4752-9E09-A11E72AB3922}" sibTransId="{DA679C19-F393-4A70-8F73-67B0460D149E}"/>
    <dgm:cxn modelId="{DC3EBE04-ABE0-406C-9A7C-AFA2F75ECB19}" type="presOf" srcId="{6E3AF447-DDB4-434E-9B28-1BB9E1B2B89D}" destId="{4F647EF5-52E2-4FBF-A09D-1E8B11EE77F9}" srcOrd="0" destOrd="0" presId="urn:microsoft.com/office/officeart/2005/8/layout/hierarchy2#1"/>
    <dgm:cxn modelId="{220C8C1D-452A-4F7C-9721-1204E8F78A77}" type="presOf" srcId="{B9013678-C413-4B7B-B34B-7A748D065D20}" destId="{4DBF7D0F-2355-4138-BD05-2D02DB2EE718}" srcOrd="1" destOrd="0" presId="urn:microsoft.com/office/officeart/2005/8/layout/hierarchy2#1"/>
    <dgm:cxn modelId="{7460DD26-6207-410A-9E8F-8825CBD493E2}" type="presOf" srcId="{815AB776-96EA-4D06-80E7-50DB171CFB41}" destId="{3BE90DDB-8ED1-497F-AC7D-B17ADB246A66}" srcOrd="1" destOrd="0" presId="urn:microsoft.com/office/officeart/2005/8/layout/hierarchy2#1"/>
    <dgm:cxn modelId="{FBB8C129-6378-4E0E-B1D3-95FD18ED21C6}" type="presOf" srcId="{C856D926-586B-4845-BC51-8CCBCCC61121}" destId="{F6EA46E5-A851-4E2E-BC4B-CF6B8457CC85}" srcOrd="0" destOrd="0" presId="urn:microsoft.com/office/officeart/2005/8/layout/hierarchy2#1"/>
    <dgm:cxn modelId="{51E6482C-95A7-44E9-B779-27A68203710E}" type="presOf" srcId="{75171A9E-C917-4752-9E09-A11E72AB3922}" destId="{AA6D577A-154D-4933-A60C-0480E019C599}" srcOrd="1" destOrd="0" presId="urn:microsoft.com/office/officeart/2005/8/layout/hierarchy2#1"/>
    <dgm:cxn modelId="{8EDD772F-B4C1-4694-A829-234814AF050F}" type="presOf" srcId="{7B3FB7A7-C9A2-4FAA-80F4-976F27A0F106}" destId="{09F17FE7-0FE7-4525-8948-03E6532B989E}" srcOrd="1" destOrd="0" presId="urn:microsoft.com/office/officeart/2005/8/layout/hierarchy2#1"/>
    <dgm:cxn modelId="{8EF91E32-AC1E-42FD-BB38-8B2F0773A58A}" type="presOf" srcId="{7B3FB7A7-C9A2-4FAA-80F4-976F27A0F106}" destId="{47508074-52EF-42F9-9E03-38FF59E53CE1}" srcOrd="0" destOrd="0" presId="urn:microsoft.com/office/officeart/2005/8/layout/hierarchy2#1"/>
    <dgm:cxn modelId="{1B7B193C-A068-45E3-809C-AF9A6381CE2E}" type="presOf" srcId="{B3B09BD1-802D-42E7-AF34-C9D7E45B14AD}" destId="{AFE0FA4A-9938-4C31-914C-411809BBEC4B}" srcOrd="0" destOrd="0" presId="urn:microsoft.com/office/officeart/2005/8/layout/hierarchy2#1"/>
    <dgm:cxn modelId="{679DCA5F-07F5-466B-ACB0-CA5FBB42477D}" type="presOf" srcId="{75171A9E-C917-4752-9E09-A11E72AB3922}" destId="{100C402B-3D1F-4126-8813-0FB3D33C8610}" srcOrd="0" destOrd="0" presId="urn:microsoft.com/office/officeart/2005/8/layout/hierarchy2#1"/>
    <dgm:cxn modelId="{EE020D64-760B-469E-91BB-506A1D92ABE2}" type="presOf" srcId="{D98D2D56-BE7A-40D7-B59B-6CF6FBE4EDCE}" destId="{04FBE6B3-B6E0-4B02-88D0-079176D0AEAA}" srcOrd="0" destOrd="0" presId="urn:microsoft.com/office/officeart/2005/8/layout/hierarchy2#1"/>
    <dgm:cxn modelId="{4DED5C69-A92F-42CB-AA99-F76225242CDB}" type="presOf" srcId="{395AFD72-BDC1-4E30-94AB-8EA8FD7E63FC}" destId="{BF5748FB-A0F9-407A-B59B-E399E9FDCFA4}" srcOrd="1" destOrd="0" presId="urn:microsoft.com/office/officeart/2005/8/layout/hierarchy2#1"/>
    <dgm:cxn modelId="{CA93D04B-B3A3-4C31-8E48-6565F9E584BA}" type="presOf" srcId="{B65F5F81-4F10-4933-A0DF-C8F63DAC2E53}" destId="{0BC2A8AB-395A-404C-A44B-DA3811F87F1C}" srcOrd="0" destOrd="0" presId="urn:microsoft.com/office/officeart/2005/8/layout/hierarchy2#1"/>
    <dgm:cxn modelId="{78ACCF4F-7288-4EF0-9273-2F9A39F0C7CC}" srcId="{5DAD6B62-6D1E-4991-B32B-DF238F494AD5}" destId="{36413B41-464B-48A2-8F0F-11E12B72AB87}" srcOrd="1" destOrd="0" parTransId="{8C0A90F0-6034-4575-B932-ECB7B0E4B467}" sibTransId="{9072DC20-1AE0-4C8E-9F66-006C94B766D3}"/>
    <dgm:cxn modelId="{D98DB151-41E7-420D-8F2B-3D158CC5A777}" type="presOf" srcId="{1D4F1C91-1F6A-461D-95D0-93D2FDE6964E}" destId="{203FD3E9-1974-4743-B9E8-75100915EA21}" srcOrd="0" destOrd="0" presId="urn:microsoft.com/office/officeart/2005/8/layout/hierarchy2#1"/>
    <dgm:cxn modelId="{0F902755-D5A1-43DD-9C32-74C8E592BC7C}" type="presOf" srcId="{B1BB588A-F393-4183-9F98-F34566196284}" destId="{78DF4CDE-85C4-427F-830F-3BC0A6AB341C}" srcOrd="0" destOrd="0" presId="urn:microsoft.com/office/officeart/2005/8/layout/hierarchy2#1"/>
    <dgm:cxn modelId="{6B503B7E-ECEA-4B39-B640-A2AA48922CAD}" type="presOf" srcId="{36413B41-464B-48A2-8F0F-11E12B72AB87}" destId="{55CD5842-CC39-482B-9F30-22E655562880}" srcOrd="0" destOrd="0" presId="urn:microsoft.com/office/officeart/2005/8/layout/hierarchy2#1"/>
    <dgm:cxn modelId="{261B6585-5FA4-454C-8A40-974509AC1081}" type="presOf" srcId="{815AB776-96EA-4D06-80E7-50DB171CFB41}" destId="{AFD8A4E3-D5A9-4491-BCD9-BF5FF1BADC89}" srcOrd="0" destOrd="0" presId="urn:microsoft.com/office/officeart/2005/8/layout/hierarchy2#1"/>
    <dgm:cxn modelId="{AAF57F86-2598-4FDC-A0C7-F3323E918D2A}" type="presOf" srcId="{395AFD72-BDC1-4E30-94AB-8EA8FD7E63FC}" destId="{04F77DF5-4FD7-4D85-A2B7-F91FD8C2B44B}" srcOrd="0" destOrd="0" presId="urn:microsoft.com/office/officeart/2005/8/layout/hierarchy2#1"/>
    <dgm:cxn modelId="{398BAF8D-7BA0-4EF2-8343-35CB80706027}" srcId="{02447124-2107-46E9-A81C-9DDF7985312C}" destId="{B3B09BD1-802D-42E7-AF34-C9D7E45B14AD}" srcOrd="3" destOrd="0" parTransId="{C433855C-077F-4D51-A740-AC986D8B4B96}" sibTransId="{515AA5A4-1430-4D31-96A4-2080DF686843}"/>
    <dgm:cxn modelId="{8F450E93-8C14-46E5-B7DE-8A477EECCADA}" srcId="{02447124-2107-46E9-A81C-9DDF7985312C}" destId="{C856D926-586B-4845-BC51-8CCBCCC61121}" srcOrd="0" destOrd="0" parTransId="{815AB776-96EA-4D06-80E7-50DB171CFB41}" sibTransId="{DBBA2517-7691-4479-A7DA-28C5AB0F4291}"/>
    <dgm:cxn modelId="{80C1E494-2363-4612-BB9F-327BA52F3534}" type="presOf" srcId="{B9013678-C413-4B7B-B34B-7A748D065D20}" destId="{92983D98-2070-4D5E-B226-46E1E6E2CE81}" srcOrd="0" destOrd="0" presId="urn:microsoft.com/office/officeart/2005/8/layout/hierarchy2#1"/>
    <dgm:cxn modelId="{DB6E20A0-F788-4CEF-88AD-D5E2EF119F82}" type="presOf" srcId="{D98D2D56-BE7A-40D7-B59B-6CF6FBE4EDCE}" destId="{9F5A9676-2788-440B-A5DD-9732A9B779CF}" srcOrd="1" destOrd="0" presId="urn:microsoft.com/office/officeart/2005/8/layout/hierarchy2#1"/>
    <dgm:cxn modelId="{9D026AAA-3CE2-4421-A72B-B32E6F2CDDA4}" srcId="{36413B41-464B-48A2-8F0F-11E12B72AB87}" destId="{27CB5BA4-3839-4C94-9F66-4BB7C2163687}" srcOrd="2" destOrd="0" parTransId="{D98D2D56-BE7A-40D7-B59B-6CF6FBE4EDCE}" sibTransId="{9063E7E6-DD84-4EBF-89B3-EE6F017DAA71}"/>
    <dgm:cxn modelId="{DFAC0AAD-2BC5-45CA-AF41-70E1F7D9BF1B}" type="presOf" srcId="{5DAD6B62-6D1E-4991-B32B-DF238F494AD5}" destId="{432C173C-AA0F-4348-8C37-3E3A35303805}" srcOrd="0" destOrd="0" presId="urn:microsoft.com/office/officeart/2005/8/layout/hierarchy2#1"/>
    <dgm:cxn modelId="{689F58B8-F144-461A-B377-8A6C921529DC}" type="presOf" srcId="{8C0A90F0-6034-4575-B932-ECB7B0E4B467}" destId="{81D40677-2F1D-4850-A2F7-738B41FF8C30}" srcOrd="1" destOrd="0" presId="urn:microsoft.com/office/officeart/2005/8/layout/hierarchy2#1"/>
    <dgm:cxn modelId="{73AAFDB8-42BF-4D3B-8D6E-DDACCBC7DFC4}" srcId="{B1BB588A-F393-4183-9F98-F34566196284}" destId="{5DAD6B62-6D1E-4991-B32B-DF238F494AD5}" srcOrd="0" destOrd="0" parTransId="{2840519B-AA60-4701-81FE-2A682059DEEE}" sibTransId="{F16EE422-A6C9-4954-B28E-D54DFBE32C29}"/>
    <dgm:cxn modelId="{7ED2D0BD-D54E-413A-9609-DA22A7B734CE}" type="presOf" srcId="{49F748AE-6B09-4DF3-AEEC-B2AEB8A8044C}" destId="{87A85FC9-F608-48C4-82E8-78B74834012E}" srcOrd="0" destOrd="0" presId="urn:microsoft.com/office/officeart/2005/8/layout/hierarchy2#1"/>
    <dgm:cxn modelId="{C88D9DC0-F240-40E4-982D-44069EFFED48}" srcId="{36413B41-464B-48A2-8F0F-11E12B72AB87}" destId="{49F748AE-6B09-4DF3-AEEC-B2AEB8A8044C}" srcOrd="0" destOrd="0" parTransId="{395AFD72-BDC1-4E30-94AB-8EA8FD7E63FC}" sibTransId="{27B8ECDA-3E80-4A94-8095-5A3F0465980D}"/>
    <dgm:cxn modelId="{165999C2-AFAA-4123-A96E-20BF292D9445}" srcId="{36413B41-464B-48A2-8F0F-11E12B72AB87}" destId="{D87A14BD-4902-4CE5-B86C-D79E712A76DD}" srcOrd="1" destOrd="0" parTransId="{B65F5F81-4F10-4933-A0DF-C8F63DAC2E53}" sibTransId="{A1708E94-6766-4DC0-B3C1-94277811973B}"/>
    <dgm:cxn modelId="{03B30AC5-8054-4AA4-A094-214207BBA590}" type="presOf" srcId="{27CB5BA4-3839-4C94-9F66-4BB7C2163687}" destId="{F9DA252B-730C-46FF-B20E-2F342179A5A8}" srcOrd="0" destOrd="0" presId="urn:microsoft.com/office/officeart/2005/8/layout/hierarchy2#1"/>
    <dgm:cxn modelId="{7CA7AAC5-47A3-443D-97BC-D4A8BD22DD65}" type="presOf" srcId="{B65F5F81-4F10-4933-A0DF-C8F63DAC2E53}" destId="{9AAE41C2-E1BB-4471-B93A-636AA5D96EE6}" srcOrd="1" destOrd="0" presId="urn:microsoft.com/office/officeart/2005/8/layout/hierarchy2#1"/>
    <dgm:cxn modelId="{54B575CA-1735-4EEE-AAC3-715C08BFB0BD}" srcId="{02447124-2107-46E9-A81C-9DDF7985312C}" destId="{6E3AF447-DDB4-434E-9B28-1BB9E1B2B89D}" srcOrd="1" destOrd="0" parTransId="{7B3FB7A7-C9A2-4FAA-80F4-976F27A0F106}" sibTransId="{1D4B4F46-8E86-4C8D-92EE-EDDEB5C95434}"/>
    <dgm:cxn modelId="{A63AD8CD-6C39-46F2-A9A7-291B2DB655D6}" type="presOf" srcId="{02447124-2107-46E9-A81C-9DDF7985312C}" destId="{709D6574-D8D8-4CE2-A6C7-3303EA4A6863}" srcOrd="0" destOrd="0" presId="urn:microsoft.com/office/officeart/2005/8/layout/hierarchy2#1"/>
    <dgm:cxn modelId="{050B22D0-6F3F-481A-8849-384E074CA3C4}" type="presOf" srcId="{C433855C-077F-4D51-A740-AC986D8B4B96}" destId="{95BEFA80-555A-43B4-A654-AB2A2566C72D}" srcOrd="1" destOrd="0" presId="urn:microsoft.com/office/officeart/2005/8/layout/hierarchy2#1"/>
    <dgm:cxn modelId="{E1BEF4E0-F22F-4BD1-9902-784DF630BAC8}" type="presOf" srcId="{D87A14BD-4902-4CE5-B86C-D79E712A76DD}" destId="{6C63EDDE-3EDF-4683-A4E6-6DAD73E7078B}" srcOrd="0" destOrd="0" presId="urn:microsoft.com/office/officeart/2005/8/layout/hierarchy2#1"/>
    <dgm:cxn modelId="{B4347CE1-F1FC-4A0B-9650-4EC036794F9B}" type="presOf" srcId="{8C0A90F0-6034-4575-B932-ECB7B0E4B467}" destId="{94DC0A00-D505-4B5F-938C-4C4F75612E1A}" srcOrd="0" destOrd="0" presId="urn:microsoft.com/office/officeart/2005/8/layout/hierarchy2#1"/>
    <dgm:cxn modelId="{FB2B79E7-88CC-46B2-85FD-7AB930CC78C0}" type="presOf" srcId="{C433855C-077F-4D51-A740-AC986D8B4B96}" destId="{25B0791D-2A1A-4DC9-83FF-44AEBCD0B843}" srcOrd="0" destOrd="0" presId="urn:microsoft.com/office/officeart/2005/8/layout/hierarchy2#1"/>
    <dgm:cxn modelId="{280707E8-6982-4212-ACEE-F0E50E66E06A}" srcId="{02447124-2107-46E9-A81C-9DDF7985312C}" destId="{1D4F1C91-1F6A-461D-95D0-93D2FDE6964E}" srcOrd="2" destOrd="0" parTransId="{B9013678-C413-4B7B-B34B-7A748D065D20}" sibTransId="{3408F14D-CB23-499B-A979-0554E5B20599}"/>
    <dgm:cxn modelId="{E7929D8C-8974-447D-8081-3A9FD5C7C8A3}" type="presParOf" srcId="{78DF4CDE-85C4-427F-830F-3BC0A6AB341C}" destId="{18D61062-6668-4CA3-B94A-7F8E24D8CA3A}" srcOrd="0" destOrd="0" presId="urn:microsoft.com/office/officeart/2005/8/layout/hierarchy2#1"/>
    <dgm:cxn modelId="{7D8229B4-94F8-425F-9BD0-5056116BD1AA}" type="presParOf" srcId="{18D61062-6668-4CA3-B94A-7F8E24D8CA3A}" destId="{432C173C-AA0F-4348-8C37-3E3A35303805}" srcOrd="0" destOrd="0" presId="urn:microsoft.com/office/officeart/2005/8/layout/hierarchy2#1"/>
    <dgm:cxn modelId="{849E2E0F-11A3-4B4A-90A1-4A7FCD9F53A7}" type="presParOf" srcId="{18D61062-6668-4CA3-B94A-7F8E24D8CA3A}" destId="{8DF5C04F-0692-497B-9BF0-0E80972C27AD}" srcOrd="1" destOrd="0" presId="urn:microsoft.com/office/officeart/2005/8/layout/hierarchy2#1"/>
    <dgm:cxn modelId="{3AAADAEB-B548-45B0-937F-7A7622EE58B7}" type="presParOf" srcId="{8DF5C04F-0692-497B-9BF0-0E80972C27AD}" destId="{100C402B-3D1F-4126-8813-0FB3D33C8610}" srcOrd="0" destOrd="0" presId="urn:microsoft.com/office/officeart/2005/8/layout/hierarchy2#1"/>
    <dgm:cxn modelId="{14D3FD9D-C6B4-456A-8B4B-ED3811E9E636}" type="presParOf" srcId="{100C402B-3D1F-4126-8813-0FB3D33C8610}" destId="{AA6D577A-154D-4933-A60C-0480E019C599}" srcOrd="0" destOrd="0" presId="urn:microsoft.com/office/officeart/2005/8/layout/hierarchy2#1"/>
    <dgm:cxn modelId="{817ACBAD-9F82-4CFB-A204-0DE86C181C15}" type="presParOf" srcId="{8DF5C04F-0692-497B-9BF0-0E80972C27AD}" destId="{422AC2F9-7601-4B1F-AABF-FF1C9E97EC25}" srcOrd="1" destOrd="0" presId="urn:microsoft.com/office/officeart/2005/8/layout/hierarchy2#1"/>
    <dgm:cxn modelId="{C84E7788-778A-47B0-A297-26B8D1787C0A}" type="presParOf" srcId="{422AC2F9-7601-4B1F-AABF-FF1C9E97EC25}" destId="{709D6574-D8D8-4CE2-A6C7-3303EA4A6863}" srcOrd="0" destOrd="0" presId="urn:microsoft.com/office/officeart/2005/8/layout/hierarchy2#1"/>
    <dgm:cxn modelId="{5AB253D0-C18A-427B-80CA-85A031C33291}" type="presParOf" srcId="{422AC2F9-7601-4B1F-AABF-FF1C9E97EC25}" destId="{577D2E36-EB3D-40B9-9325-ED29A0F4CBB2}" srcOrd="1" destOrd="0" presId="urn:microsoft.com/office/officeart/2005/8/layout/hierarchy2#1"/>
    <dgm:cxn modelId="{B4FAA09C-A38E-4EFC-B143-45402EF265A1}" type="presParOf" srcId="{577D2E36-EB3D-40B9-9325-ED29A0F4CBB2}" destId="{AFD8A4E3-D5A9-4491-BCD9-BF5FF1BADC89}" srcOrd="0" destOrd="0" presId="urn:microsoft.com/office/officeart/2005/8/layout/hierarchy2#1"/>
    <dgm:cxn modelId="{FEDF5D25-72A8-4031-8758-0C2AD75FB6F8}" type="presParOf" srcId="{AFD8A4E3-D5A9-4491-BCD9-BF5FF1BADC89}" destId="{3BE90DDB-8ED1-497F-AC7D-B17ADB246A66}" srcOrd="0" destOrd="0" presId="urn:microsoft.com/office/officeart/2005/8/layout/hierarchy2#1"/>
    <dgm:cxn modelId="{397681E0-DC03-4F66-B873-2D1044E06232}" type="presParOf" srcId="{577D2E36-EB3D-40B9-9325-ED29A0F4CBB2}" destId="{91FE9BC7-D6F3-4E61-97C1-E4FF744B5C19}" srcOrd="1" destOrd="0" presId="urn:microsoft.com/office/officeart/2005/8/layout/hierarchy2#1"/>
    <dgm:cxn modelId="{1A397762-3E2F-4633-8A58-9F854736BCBA}" type="presParOf" srcId="{91FE9BC7-D6F3-4E61-97C1-E4FF744B5C19}" destId="{F6EA46E5-A851-4E2E-BC4B-CF6B8457CC85}" srcOrd="0" destOrd="0" presId="urn:microsoft.com/office/officeart/2005/8/layout/hierarchy2#1"/>
    <dgm:cxn modelId="{6F02BAD1-EF02-4327-B5CC-0702A7119D6C}" type="presParOf" srcId="{91FE9BC7-D6F3-4E61-97C1-E4FF744B5C19}" destId="{D292E726-652F-42E6-88A7-7527147C26DE}" srcOrd="1" destOrd="0" presId="urn:microsoft.com/office/officeart/2005/8/layout/hierarchy2#1"/>
    <dgm:cxn modelId="{2AFB7449-9243-4A8B-9EFD-2893A243EA30}" type="presParOf" srcId="{577D2E36-EB3D-40B9-9325-ED29A0F4CBB2}" destId="{47508074-52EF-42F9-9E03-38FF59E53CE1}" srcOrd="2" destOrd="0" presId="urn:microsoft.com/office/officeart/2005/8/layout/hierarchy2#1"/>
    <dgm:cxn modelId="{E9ED5642-050C-40C7-BCAB-4593B3BB5BDD}" type="presParOf" srcId="{47508074-52EF-42F9-9E03-38FF59E53CE1}" destId="{09F17FE7-0FE7-4525-8948-03E6532B989E}" srcOrd="0" destOrd="0" presId="urn:microsoft.com/office/officeart/2005/8/layout/hierarchy2#1"/>
    <dgm:cxn modelId="{AA67E1E6-EC17-40DB-A88A-A0150725A793}" type="presParOf" srcId="{577D2E36-EB3D-40B9-9325-ED29A0F4CBB2}" destId="{E9E45658-FCDE-4968-AA0B-D896F06A6D9D}" srcOrd="3" destOrd="0" presId="urn:microsoft.com/office/officeart/2005/8/layout/hierarchy2#1"/>
    <dgm:cxn modelId="{96994423-4249-4F41-8D06-3DD4B664887B}" type="presParOf" srcId="{E9E45658-FCDE-4968-AA0B-D896F06A6D9D}" destId="{4F647EF5-52E2-4FBF-A09D-1E8B11EE77F9}" srcOrd="0" destOrd="0" presId="urn:microsoft.com/office/officeart/2005/8/layout/hierarchy2#1"/>
    <dgm:cxn modelId="{768DF5B7-B9BE-48BA-B4C2-71AFE0951CF7}" type="presParOf" srcId="{E9E45658-FCDE-4968-AA0B-D896F06A6D9D}" destId="{0C257A98-BE9E-4335-9951-1609CA9AA23D}" srcOrd="1" destOrd="0" presId="urn:microsoft.com/office/officeart/2005/8/layout/hierarchy2#1"/>
    <dgm:cxn modelId="{D4A3100E-9708-4AF4-8AB3-54054D226B0E}" type="presParOf" srcId="{577D2E36-EB3D-40B9-9325-ED29A0F4CBB2}" destId="{92983D98-2070-4D5E-B226-46E1E6E2CE81}" srcOrd="4" destOrd="0" presId="urn:microsoft.com/office/officeart/2005/8/layout/hierarchy2#1"/>
    <dgm:cxn modelId="{6FD37291-C7AE-44EE-BF50-C011A9D7239C}" type="presParOf" srcId="{92983D98-2070-4D5E-B226-46E1E6E2CE81}" destId="{4DBF7D0F-2355-4138-BD05-2D02DB2EE718}" srcOrd="0" destOrd="0" presId="urn:microsoft.com/office/officeart/2005/8/layout/hierarchy2#1"/>
    <dgm:cxn modelId="{C4747202-5D58-46A3-AAFD-595D745CEF3C}" type="presParOf" srcId="{577D2E36-EB3D-40B9-9325-ED29A0F4CBB2}" destId="{0EDC13DD-319F-46CF-9CDE-4F31E76FBB02}" srcOrd="5" destOrd="0" presId="urn:microsoft.com/office/officeart/2005/8/layout/hierarchy2#1"/>
    <dgm:cxn modelId="{42786029-4169-4F99-89DA-E3365ECCC29C}" type="presParOf" srcId="{0EDC13DD-319F-46CF-9CDE-4F31E76FBB02}" destId="{203FD3E9-1974-4743-B9E8-75100915EA21}" srcOrd="0" destOrd="0" presId="urn:microsoft.com/office/officeart/2005/8/layout/hierarchy2#1"/>
    <dgm:cxn modelId="{900A1AB2-BD90-4D8F-B408-E4BFDA414CAA}" type="presParOf" srcId="{0EDC13DD-319F-46CF-9CDE-4F31E76FBB02}" destId="{358C29D9-6117-4177-B493-3F14F8914AAA}" srcOrd="1" destOrd="0" presId="urn:microsoft.com/office/officeart/2005/8/layout/hierarchy2#1"/>
    <dgm:cxn modelId="{09ADA6E8-0934-46FA-ABAF-12F99540D86C}" type="presParOf" srcId="{577D2E36-EB3D-40B9-9325-ED29A0F4CBB2}" destId="{25B0791D-2A1A-4DC9-83FF-44AEBCD0B843}" srcOrd="6" destOrd="0" presId="urn:microsoft.com/office/officeart/2005/8/layout/hierarchy2#1"/>
    <dgm:cxn modelId="{C8BD5948-030A-4E65-B564-F87BD7CD5CBE}" type="presParOf" srcId="{25B0791D-2A1A-4DC9-83FF-44AEBCD0B843}" destId="{95BEFA80-555A-43B4-A654-AB2A2566C72D}" srcOrd="0" destOrd="0" presId="urn:microsoft.com/office/officeart/2005/8/layout/hierarchy2#1"/>
    <dgm:cxn modelId="{6FF02730-F7CE-4860-925D-E3D5C64B639E}" type="presParOf" srcId="{577D2E36-EB3D-40B9-9325-ED29A0F4CBB2}" destId="{A5C4E79F-36E4-4B95-84B7-12627B94E0E8}" srcOrd="7" destOrd="0" presId="urn:microsoft.com/office/officeart/2005/8/layout/hierarchy2#1"/>
    <dgm:cxn modelId="{D5677AB1-DE27-4B07-8E43-33516E62DFEC}" type="presParOf" srcId="{A5C4E79F-36E4-4B95-84B7-12627B94E0E8}" destId="{AFE0FA4A-9938-4C31-914C-411809BBEC4B}" srcOrd="0" destOrd="0" presId="urn:microsoft.com/office/officeart/2005/8/layout/hierarchy2#1"/>
    <dgm:cxn modelId="{526479BC-1627-425D-9A8E-C1E4EEF0A62D}" type="presParOf" srcId="{A5C4E79F-36E4-4B95-84B7-12627B94E0E8}" destId="{5887AEB3-9B34-454A-8259-CAADE4CA1219}" srcOrd="1" destOrd="0" presId="urn:microsoft.com/office/officeart/2005/8/layout/hierarchy2#1"/>
    <dgm:cxn modelId="{1752C222-B09B-4B70-BC80-5B3BDF6D9F3B}" type="presParOf" srcId="{8DF5C04F-0692-497B-9BF0-0E80972C27AD}" destId="{94DC0A00-D505-4B5F-938C-4C4F75612E1A}" srcOrd="2" destOrd="0" presId="urn:microsoft.com/office/officeart/2005/8/layout/hierarchy2#1"/>
    <dgm:cxn modelId="{B67EC784-8DC4-465C-A30B-EC54E40C59EE}" type="presParOf" srcId="{94DC0A00-D505-4B5F-938C-4C4F75612E1A}" destId="{81D40677-2F1D-4850-A2F7-738B41FF8C30}" srcOrd="0" destOrd="0" presId="urn:microsoft.com/office/officeart/2005/8/layout/hierarchy2#1"/>
    <dgm:cxn modelId="{DE8B2C50-FAD4-4F06-9C2A-A6EC7155D3BB}" type="presParOf" srcId="{8DF5C04F-0692-497B-9BF0-0E80972C27AD}" destId="{31664641-47FC-48B9-8EA3-4265808CC986}" srcOrd="3" destOrd="0" presId="urn:microsoft.com/office/officeart/2005/8/layout/hierarchy2#1"/>
    <dgm:cxn modelId="{71830789-ADFC-4A8B-A0B2-BE3D44FEC512}" type="presParOf" srcId="{31664641-47FC-48B9-8EA3-4265808CC986}" destId="{55CD5842-CC39-482B-9F30-22E655562880}" srcOrd="0" destOrd="0" presId="urn:microsoft.com/office/officeart/2005/8/layout/hierarchy2#1"/>
    <dgm:cxn modelId="{842E9DB7-CEE8-43AF-BE47-7CFC1A484C09}" type="presParOf" srcId="{31664641-47FC-48B9-8EA3-4265808CC986}" destId="{7A29F720-A363-400C-B73F-A5A6078977DD}" srcOrd="1" destOrd="0" presId="urn:microsoft.com/office/officeart/2005/8/layout/hierarchy2#1"/>
    <dgm:cxn modelId="{2CBB34EA-43A6-4276-B595-C97D5773A65A}" type="presParOf" srcId="{7A29F720-A363-400C-B73F-A5A6078977DD}" destId="{04F77DF5-4FD7-4D85-A2B7-F91FD8C2B44B}" srcOrd="0" destOrd="0" presId="urn:microsoft.com/office/officeart/2005/8/layout/hierarchy2#1"/>
    <dgm:cxn modelId="{D8DF1ADF-ECC8-4C6B-9104-57155026D5DC}" type="presParOf" srcId="{04F77DF5-4FD7-4D85-A2B7-F91FD8C2B44B}" destId="{BF5748FB-A0F9-407A-B59B-E399E9FDCFA4}" srcOrd="0" destOrd="0" presId="urn:microsoft.com/office/officeart/2005/8/layout/hierarchy2#1"/>
    <dgm:cxn modelId="{A80A8EF7-9A9F-4883-B3D4-5FD2F7BB13CF}" type="presParOf" srcId="{7A29F720-A363-400C-B73F-A5A6078977DD}" destId="{871AAD1F-D063-4A25-A3B1-C31AF01E3A10}" srcOrd="1" destOrd="0" presId="urn:microsoft.com/office/officeart/2005/8/layout/hierarchy2#1"/>
    <dgm:cxn modelId="{CC9E6CEB-608E-4095-9118-B74E3119024D}" type="presParOf" srcId="{871AAD1F-D063-4A25-A3B1-C31AF01E3A10}" destId="{87A85FC9-F608-48C4-82E8-78B74834012E}" srcOrd="0" destOrd="0" presId="urn:microsoft.com/office/officeart/2005/8/layout/hierarchy2#1"/>
    <dgm:cxn modelId="{C52992CC-05F7-4950-A699-FDBDC6C1AB6A}" type="presParOf" srcId="{871AAD1F-D063-4A25-A3B1-C31AF01E3A10}" destId="{A0A47699-710C-43F1-9825-F5BB065836AB}" srcOrd="1" destOrd="0" presId="urn:microsoft.com/office/officeart/2005/8/layout/hierarchy2#1"/>
    <dgm:cxn modelId="{EBEF6387-90B0-4746-B3DF-AACCC05A99D9}" type="presParOf" srcId="{7A29F720-A363-400C-B73F-A5A6078977DD}" destId="{0BC2A8AB-395A-404C-A44B-DA3811F87F1C}" srcOrd="2" destOrd="0" presId="urn:microsoft.com/office/officeart/2005/8/layout/hierarchy2#1"/>
    <dgm:cxn modelId="{4DBCBA6A-119D-48CB-8BC6-FF6B84E235CF}" type="presParOf" srcId="{0BC2A8AB-395A-404C-A44B-DA3811F87F1C}" destId="{9AAE41C2-E1BB-4471-B93A-636AA5D96EE6}" srcOrd="0" destOrd="0" presId="urn:microsoft.com/office/officeart/2005/8/layout/hierarchy2#1"/>
    <dgm:cxn modelId="{A5E32A2C-BC3B-4350-A113-BFDE5E4889F9}" type="presParOf" srcId="{7A29F720-A363-400C-B73F-A5A6078977DD}" destId="{57CEAFAA-92E5-424D-BADC-EE6C9FA63D36}" srcOrd="3" destOrd="0" presId="urn:microsoft.com/office/officeart/2005/8/layout/hierarchy2#1"/>
    <dgm:cxn modelId="{2B937AB2-7141-4C92-89CB-CC1BF9E1D8CE}" type="presParOf" srcId="{57CEAFAA-92E5-424D-BADC-EE6C9FA63D36}" destId="{6C63EDDE-3EDF-4683-A4E6-6DAD73E7078B}" srcOrd="0" destOrd="0" presId="urn:microsoft.com/office/officeart/2005/8/layout/hierarchy2#1"/>
    <dgm:cxn modelId="{62C83D14-9A0A-42DD-A366-DA0A94F12A4C}" type="presParOf" srcId="{57CEAFAA-92E5-424D-BADC-EE6C9FA63D36}" destId="{9220497A-FEAD-42A4-805B-FF830F28A36C}" srcOrd="1" destOrd="0" presId="urn:microsoft.com/office/officeart/2005/8/layout/hierarchy2#1"/>
    <dgm:cxn modelId="{18FB6A42-A5F6-4FE8-B852-734F995F56AD}" type="presParOf" srcId="{7A29F720-A363-400C-B73F-A5A6078977DD}" destId="{04FBE6B3-B6E0-4B02-88D0-079176D0AEAA}" srcOrd="4" destOrd="0" presId="urn:microsoft.com/office/officeart/2005/8/layout/hierarchy2#1"/>
    <dgm:cxn modelId="{7407D751-A238-4264-B71D-D5F9B87730DF}" type="presParOf" srcId="{04FBE6B3-B6E0-4B02-88D0-079176D0AEAA}" destId="{9F5A9676-2788-440B-A5DD-9732A9B779CF}" srcOrd="0" destOrd="0" presId="urn:microsoft.com/office/officeart/2005/8/layout/hierarchy2#1"/>
    <dgm:cxn modelId="{69CEF953-FA4A-4B2B-82BE-C0E3B1A67716}" type="presParOf" srcId="{7A29F720-A363-400C-B73F-A5A6078977DD}" destId="{C5086153-B255-404A-A888-093E7B97D7A1}" srcOrd="5" destOrd="0" presId="urn:microsoft.com/office/officeart/2005/8/layout/hierarchy2#1"/>
    <dgm:cxn modelId="{2B5B863E-93EE-407D-B9FB-448E1804B099}" type="presParOf" srcId="{C5086153-B255-404A-A888-093E7B97D7A1}" destId="{F9DA252B-730C-46FF-B20E-2F342179A5A8}" srcOrd="0" destOrd="0" presId="urn:microsoft.com/office/officeart/2005/8/layout/hierarchy2#1"/>
    <dgm:cxn modelId="{8954C109-EAC6-43CA-A667-BDDAA3959BEB}" type="presParOf" srcId="{C5086153-B255-404A-A888-093E7B97D7A1}" destId="{88FE790A-DF1B-47BB-B0E7-2E39544A8349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2C173C-AA0F-4348-8C37-3E3A35303805}">
      <dsp:nvSpPr>
        <dsp:cNvPr id="0" name=""/>
        <dsp:cNvSpPr/>
      </dsp:nvSpPr>
      <dsp:spPr>
        <a:xfrm>
          <a:off x="1697012" y="2273555"/>
          <a:ext cx="1186290" cy="593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假设和约束</a:t>
          </a:r>
        </a:p>
      </dsp:txBody>
      <dsp:txXfrm>
        <a:off x="1714385" y="2290928"/>
        <a:ext cx="1151544" cy="558399"/>
      </dsp:txXfrm>
    </dsp:sp>
    <dsp:sp modelId="{100C402B-3D1F-4126-8813-0FB3D33C8610}">
      <dsp:nvSpPr>
        <dsp:cNvPr id="0" name=""/>
        <dsp:cNvSpPr/>
      </dsp:nvSpPr>
      <dsp:spPr>
        <a:xfrm rot="17527474">
          <a:off x="2460151" y="1930068"/>
          <a:ext cx="1357604" cy="22478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1357604" y="1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05013" y="1907367"/>
        <a:ext cx="67880" cy="67880"/>
      </dsp:txXfrm>
    </dsp:sp>
    <dsp:sp modelId="{709D6574-D8D8-4CE2-A6C7-3303EA4A6863}">
      <dsp:nvSpPr>
        <dsp:cNvPr id="0" name=""/>
        <dsp:cNvSpPr/>
      </dsp:nvSpPr>
      <dsp:spPr>
        <a:xfrm>
          <a:off x="3394605" y="1015915"/>
          <a:ext cx="1186290" cy="593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假设</a:t>
          </a:r>
        </a:p>
      </dsp:txBody>
      <dsp:txXfrm>
        <a:off x="3411978" y="1033288"/>
        <a:ext cx="1151544" cy="558399"/>
      </dsp:txXfrm>
    </dsp:sp>
    <dsp:sp modelId="{AFD8A4E3-D5A9-4491-BCD9-BF5FF1BADC89}">
      <dsp:nvSpPr>
        <dsp:cNvPr id="0" name=""/>
        <dsp:cNvSpPr/>
      </dsp:nvSpPr>
      <dsp:spPr>
        <a:xfrm rot="18054791">
          <a:off x="4302060" y="809279"/>
          <a:ext cx="1146853" cy="22478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1146853" y="112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46816" y="791847"/>
        <a:ext cx="57342" cy="57342"/>
      </dsp:txXfrm>
    </dsp:sp>
    <dsp:sp modelId="{F6EA46E5-A851-4E2E-BC4B-CF6B8457CC85}">
      <dsp:nvSpPr>
        <dsp:cNvPr id="0" name=""/>
        <dsp:cNvSpPr/>
      </dsp:nvSpPr>
      <dsp:spPr>
        <a:xfrm>
          <a:off x="5170078" y="1500"/>
          <a:ext cx="1162588" cy="654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sz="1100" kern="1200"/>
            <a:t>利用</a:t>
          </a:r>
          <a:r>
            <a:rPr lang="en-US" sz="1100" kern="1200"/>
            <a:t>Solidworks</a:t>
          </a:r>
          <a:r>
            <a:rPr lang="zh-CN" sz="1100" kern="1200"/>
            <a:t>进行制图，进行建模与手绘</a:t>
          </a:r>
          <a:endParaRPr lang="zh-CN" altLang="en-US" sz="1100" kern="1200"/>
        </a:p>
      </dsp:txBody>
      <dsp:txXfrm>
        <a:off x="5189236" y="20658"/>
        <a:ext cx="1124272" cy="615780"/>
      </dsp:txXfrm>
    </dsp:sp>
    <dsp:sp modelId="{47508074-52EF-42F9-9E03-38FF59E53CE1}">
      <dsp:nvSpPr>
        <dsp:cNvPr id="0" name=""/>
        <dsp:cNvSpPr/>
      </dsp:nvSpPr>
      <dsp:spPr>
        <a:xfrm rot="20116304">
          <a:off x="4551155" y="1165575"/>
          <a:ext cx="648664" cy="22478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648664" y="112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59270" y="1160598"/>
        <a:ext cx="32433" cy="32433"/>
      </dsp:txXfrm>
    </dsp:sp>
    <dsp:sp modelId="{4F647EF5-52E2-4FBF-A09D-1E8B11EE77F9}">
      <dsp:nvSpPr>
        <dsp:cNvPr id="0" name=""/>
        <dsp:cNvSpPr/>
      </dsp:nvSpPr>
      <dsp:spPr>
        <a:xfrm>
          <a:off x="5170078" y="744569"/>
          <a:ext cx="1186290" cy="593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sz="1100" kern="1200"/>
            <a:t>掌握</a:t>
          </a:r>
          <a:r>
            <a:rPr lang="en-US" sz="1100" kern="1200"/>
            <a:t>Arduino</a:t>
          </a:r>
          <a:r>
            <a:rPr lang="zh-CN" sz="1100" kern="1200"/>
            <a:t>及其编程知识</a:t>
          </a:r>
          <a:endParaRPr lang="zh-CN" altLang="en-US" sz="1100" kern="1200"/>
        </a:p>
      </dsp:txBody>
      <dsp:txXfrm>
        <a:off x="5187451" y="761942"/>
        <a:ext cx="1151544" cy="558399"/>
      </dsp:txXfrm>
    </dsp:sp>
    <dsp:sp modelId="{92983D98-2070-4D5E-B226-46E1E6E2CE81}">
      <dsp:nvSpPr>
        <dsp:cNvPr id="0" name=""/>
        <dsp:cNvSpPr/>
      </dsp:nvSpPr>
      <dsp:spPr>
        <a:xfrm rot="2101443">
          <a:off x="4514955" y="1510231"/>
          <a:ext cx="728264" cy="22478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728264" y="112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60881" y="1503264"/>
        <a:ext cx="36413" cy="36413"/>
      </dsp:txXfrm>
    </dsp:sp>
    <dsp:sp modelId="{203FD3E9-1974-4743-B9E8-75100915EA21}">
      <dsp:nvSpPr>
        <dsp:cNvPr id="0" name=""/>
        <dsp:cNvSpPr/>
      </dsp:nvSpPr>
      <dsp:spPr>
        <a:xfrm>
          <a:off x="5177279" y="1433881"/>
          <a:ext cx="1186290" cy="593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掌握中控与机械零件、电机驱动模块</a:t>
          </a:r>
          <a:endParaRPr lang="zh-CN" altLang="en-US" sz="1100" kern="1200"/>
        </a:p>
      </dsp:txBody>
      <dsp:txXfrm>
        <a:off x="5194652" y="1451254"/>
        <a:ext cx="1151544" cy="558399"/>
      </dsp:txXfrm>
    </dsp:sp>
    <dsp:sp modelId="{25B0791D-2A1A-4DC9-83FF-44AEBCD0B843}">
      <dsp:nvSpPr>
        <dsp:cNvPr id="0" name=""/>
        <dsp:cNvSpPr/>
      </dsp:nvSpPr>
      <dsp:spPr>
        <a:xfrm rot="3700236">
          <a:off x="4254693" y="1847692"/>
          <a:ext cx="1241587" cy="22478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1241587" y="112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44447" y="1827892"/>
        <a:ext cx="62079" cy="62079"/>
      </dsp:txXfrm>
    </dsp:sp>
    <dsp:sp modelId="{AFE0FA4A-9938-4C31-914C-411809BBEC4B}">
      <dsp:nvSpPr>
        <dsp:cNvPr id="0" name=""/>
        <dsp:cNvSpPr/>
      </dsp:nvSpPr>
      <dsp:spPr>
        <a:xfrm>
          <a:off x="5170078" y="2108803"/>
          <a:ext cx="1186290" cy="593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实现组装和调试</a:t>
          </a:r>
          <a:endParaRPr lang="zh-CN" altLang="en-US" sz="1100" kern="1200"/>
        </a:p>
      </dsp:txBody>
      <dsp:txXfrm>
        <a:off x="5187451" y="2126176"/>
        <a:ext cx="1151544" cy="558399"/>
      </dsp:txXfrm>
    </dsp:sp>
    <dsp:sp modelId="{94DC0A00-D505-4B5F-938C-4C4F75612E1A}">
      <dsp:nvSpPr>
        <dsp:cNvPr id="0" name=""/>
        <dsp:cNvSpPr/>
      </dsp:nvSpPr>
      <dsp:spPr>
        <a:xfrm rot="4098898">
          <a:off x="2475759" y="3159528"/>
          <a:ext cx="1292769" cy="22478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1292769" y="1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089824" y="3138448"/>
        <a:ext cx="64638" cy="64638"/>
      </dsp:txXfrm>
    </dsp:sp>
    <dsp:sp modelId="{55CD5842-CC39-482B-9F30-22E655562880}">
      <dsp:nvSpPr>
        <dsp:cNvPr id="0" name=""/>
        <dsp:cNvSpPr/>
      </dsp:nvSpPr>
      <dsp:spPr>
        <a:xfrm>
          <a:off x="3360986" y="3474834"/>
          <a:ext cx="1186290" cy="593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约束</a:t>
          </a:r>
        </a:p>
      </dsp:txBody>
      <dsp:txXfrm>
        <a:off x="3378359" y="3492207"/>
        <a:ext cx="1151544" cy="558399"/>
      </dsp:txXfrm>
    </dsp:sp>
    <dsp:sp modelId="{04F77DF5-4FD7-4D85-A2B7-F91FD8C2B44B}">
      <dsp:nvSpPr>
        <dsp:cNvPr id="0" name=""/>
        <dsp:cNvSpPr/>
      </dsp:nvSpPr>
      <dsp:spPr>
        <a:xfrm rot="18739343">
          <a:off x="4396178" y="3418210"/>
          <a:ext cx="924998" cy="22478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924998" y="112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35552" y="3406324"/>
        <a:ext cx="46249" cy="46249"/>
      </dsp:txXfrm>
    </dsp:sp>
    <dsp:sp modelId="{87A85FC9-F608-48C4-82E8-78B74834012E}">
      <dsp:nvSpPr>
        <dsp:cNvPr id="0" name=""/>
        <dsp:cNvSpPr/>
      </dsp:nvSpPr>
      <dsp:spPr>
        <a:xfrm>
          <a:off x="5170078" y="2790920"/>
          <a:ext cx="1186290" cy="593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能力方面</a:t>
          </a:r>
          <a:endParaRPr lang="zh-CN" altLang="en-US" sz="1100" kern="1200"/>
        </a:p>
      </dsp:txBody>
      <dsp:txXfrm>
        <a:off x="5187451" y="2808293"/>
        <a:ext cx="1151544" cy="558399"/>
      </dsp:txXfrm>
    </dsp:sp>
    <dsp:sp modelId="{0BC2A8AB-395A-404C-A44B-DA3811F87F1C}">
      <dsp:nvSpPr>
        <dsp:cNvPr id="0" name=""/>
        <dsp:cNvSpPr/>
      </dsp:nvSpPr>
      <dsp:spPr>
        <a:xfrm rot="21590080">
          <a:off x="4547275" y="3759269"/>
          <a:ext cx="622805" cy="22478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622805" y="112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43107" y="3754938"/>
        <a:ext cx="31140" cy="31140"/>
      </dsp:txXfrm>
    </dsp:sp>
    <dsp:sp modelId="{6C63EDDE-3EDF-4683-A4E6-6DAD73E7078B}">
      <dsp:nvSpPr>
        <dsp:cNvPr id="0" name=""/>
        <dsp:cNvSpPr/>
      </dsp:nvSpPr>
      <dsp:spPr>
        <a:xfrm>
          <a:off x="5170078" y="3473037"/>
          <a:ext cx="1186290" cy="593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经费方面</a:t>
          </a:r>
          <a:endParaRPr lang="zh-CN" altLang="en-US" sz="1100" kern="1200"/>
        </a:p>
      </dsp:txBody>
      <dsp:txXfrm>
        <a:off x="5187451" y="3490410"/>
        <a:ext cx="1151544" cy="558399"/>
      </dsp:txXfrm>
    </dsp:sp>
    <dsp:sp modelId="{04FBE6B3-B6E0-4B02-88D0-079176D0AEAA}">
      <dsp:nvSpPr>
        <dsp:cNvPr id="0" name=""/>
        <dsp:cNvSpPr/>
      </dsp:nvSpPr>
      <dsp:spPr>
        <a:xfrm rot="2851637">
          <a:off x="4397505" y="4100327"/>
          <a:ext cx="922343" cy="22478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922343" y="112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35619" y="4088508"/>
        <a:ext cx="46117" cy="46117"/>
      </dsp:txXfrm>
    </dsp:sp>
    <dsp:sp modelId="{F9DA252B-730C-46FF-B20E-2F342179A5A8}">
      <dsp:nvSpPr>
        <dsp:cNvPr id="0" name=""/>
        <dsp:cNvSpPr/>
      </dsp:nvSpPr>
      <dsp:spPr>
        <a:xfrm>
          <a:off x="5170078" y="4155154"/>
          <a:ext cx="1186290" cy="593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时间</a:t>
          </a:r>
          <a:r>
            <a:rPr lang="zh-CN" altLang="en-US" sz="1100" kern="1200"/>
            <a:t>方面</a:t>
          </a:r>
        </a:p>
      </dsp:txBody>
      <dsp:txXfrm>
        <a:off x="5187451" y="4172527"/>
        <a:ext cx="1151544" cy="558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F18E1-89D6-44AA-AF41-FF33689A3D62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98E59-D4F2-40D8-A742-87E8433C2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6263B-01B5-4813-8552-A112BD15E1B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147844" y="1480457"/>
            <a:ext cx="2641600" cy="4180552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2282620" y="2227811"/>
            <a:ext cx="1924854" cy="1632672"/>
          </a:xfrm>
          <a:custGeom>
            <a:avLst/>
            <a:gdLst>
              <a:gd name="connsiteX0" fmla="*/ 408168 w 1924854"/>
              <a:gd name="connsiteY0" fmla="*/ 0 h 1632672"/>
              <a:gd name="connsiteX1" fmla="*/ 1516686 w 1924854"/>
              <a:gd name="connsiteY1" fmla="*/ 0 h 1632672"/>
              <a:gd name="connsiteX2" fmla="*/ 1924854 w 1924854"/>
              <a:gd name="connsiteY2" fmla="*/ 816336 h 1632672"/>
              <a:gd name="connsiteX3" fmla="*/ 1516686 w 1924854"/>
              <a:gd name="connsiteY3" fmla="*/ 1632672 h 1632672"/>
              <a:gd name="connsiteX4" fmla="*/ 408168 w 1924854"/>
              <a:gd name="connsiteY4" fmla="*/ 1632672 h 1632672"/>
              <a:gd name="connsiteX5" fmla="*/ 0 w 1924854"/>
              <a:gd name="connsiteY5" fmla="*/ 816336 h 163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54" h="1632672">
                <a:moveTo>
                  <a:pt x="408168" y="0"/>
                </a:moveTo>
                <a:lnTo>
                  <a:pt x="1516686" y="0"/>
                </a:lnTo>
                <a:lnTo>
                  <a:pt x="1924854" y="816336"/>
                </a:lnTo>
                <a:lnTo>
                  <a:pt x="1516686" y="1632672"/>
                </a:lnTo>
                <a:lnTo>
                  <a:pt x="408168" y="1632672"/>
                </a:lnTo>
                <a:lnTo>
                  <a:pt x="0" y="816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5136847" y="2227811"/>
            <a:ext cx="1924854" cy="1632672"/>
          </a:xfrm>
          <a:custGeom>
            <a:avLst/>
            <a:gdLst>
              <a:gd name="connsiteX0" fmla="*/ 408168 w 1924854"/>
              <a:gd name="connsiteY0" fmla="*/ 0 h 1632672"/>
              <a:gd name="connsiteX1" fmla="*/ 1516686 w 1924854"/>
              <a:gd name="connsiteY1" fmla="*/ 0 h 1632672"/>
              <a:gd name="connsiteX2" fmla="*/ 1924854 w 1924854"/>
              <a:gd name="connsiteY2" fmla="*/ 816336 h 1632672"/>
              <a:gd name="connsiteX3" fmla="*/ 1516686 w 1924854"/>
              <a:gd name="connsiteY3" fmla="*/ 1632672 h 1632672"/>
              <a:gd name="connsiteX4" fmla="*/ 408168 w 1924854"/>
              <a:gd name="connsiteY4" fmla="*/ 1632672 h 1632672"/>
              <a:gd name="connsiteX5" fmla="*/ 0 w 1924854"/>
              <a:gd name="connsiteY5" fmla="*/ 816336 h 163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54" h="1632672">
                <a:moveTo>
                  <a:pt x="408168" y="0"/>
                </a:moveTo>
                <a:lnTo>
                  <a:pt x="1516686" y="0"/>
                </a:lnTo>
                <a:lnTo>
                  <a:pt x="1924854" y="816336"/>
                </a:lnTo>
                <a:lnTo>
                  <a:pt x="1516686" y="1632672"/>
                </a:lnTo>
                <a:lnTo>
                  <a:pt x="408168" y="1632672"/>
                </a:lnTo>
                <a:lnTo>
                  <a:pt x="0" y="816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7991073" y="2227811"/>
            <a:ext cx="1924854" cy="1632672"/>
          </a:xfrm>
          <a:custGeom>
            <a:avLst/>
            <a:gdLst>
              <a:gd name="connsiteX0" fmla="*/ 408168 w 1924854"/>
              <a:gd name="connsiteY0" fmla="*/ 0 h 1632672"/>
              <a:gd name="connsiteX1" fmla="*/ 1516686 w 1924854"/>
              <a:gd name="connsiteY1" fmla="*/ 0 h 1632672"/>
              <a:gd name="connsiteX2" fmla="*/ 1924854 w 1924854"/>
              <a:gd name="connsiteY2" fmla="*/ 816336 h 1632672"/>
              <a:gd name="connsiteX3" fmla="*/ 1516686 w 1924854"/>
              <a:gd name="connsiteY3" fmla="*/ 1632672 h 1632672"/>
              <a:gd name="connsiteX4" fmla="*/ 408168 w 1924854"/>
              <a:gd name="connsiteY4" fmla="*/ 1632672 h 1632672"/>
              <a:gd name="connsiteX5" fmla="*/ 0 w 1924854"/>
              <a:gd name="connsiteY5" fmla="*/ 816336 h 163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54" h="1632672">
                <a:moveTo>
                  <a:pt x="408168" y="0"/>
                </a:moveTo>
                <a:lnTo>
                  <a:pt x="1516686" y="0"/>
                </a:lnTo>
                <a:lnTo>
                  <a:pt x="1924854" y="816336"/>
                </a:lnTo>
                <a:lnTo>
                  <a:pt x="1516686" y="1632672"/>
                </a:lnTo>
                <a:lnTo>
                  <a:pt x="408168" y="1632672"/>
                </a:lnTo>
                <a:lnTo>
                  <a:pt x="0" y="816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5188" y="490538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34FFDC9D-D022-4C4F-9F36-3FAD1C14D3E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01486" y="1492250"/>
            <a:ext cx="2921094" cy="288111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28198" y="1492254"/>
            <a:ext cx="2921094" cy="288111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254906" y="1492254"/>
            <a:ext cx="2921094" cy="288111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16440" y="2114133"/>
            <a:ext cx="3137499" cy="3678348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068264" y="1760403"/>
            <a:ext cx="3034839" cy="2046400"/>
          </a:xfrm>
          <a:custGeom>
            <a:avLst/>
            <a:gdLst>
              <a:gd name="connsiteX0" fmla="*/ 0 w 4064000"/>
              <a:gd name="connsiteY0" fmla="*/ 0 h 2579914"/>
              <a:gd name="connsiteX1" fmla="*/ 4064000 w 4064000"/>
              <a:gd name="connsiteY1" fmla="*/ 0 h 2579914"/>
              <a:gd name="connsiteX2" fmla="*/ 4064000 w 4064000"/>
              <a:gd name="connsiteY2" fmla="*/ 2579914 h 2579914"/>
              <a:gd name="connsiteX3" fmla="*/ 0 w 4064000"/>
              <a:gd name="connsiteY3" fmla="*/ 2579914 h 257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579914">
                <a:moveTo>
                  <a:pt x="0" y="0"/>
                </a:moveTo>
                <a:lnTo>
                  <a:pt x="4064000" y="0"/>
                </a:lnTo>
                <a:lnTo>
                  <a:pt x="4064000" y="2579914"/>
                </a:lnTo>
                <a:lnTo>
                  <a:pt x="0" y="2579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553849" y="1760403"/>
            <a:ext cx="3034839" cy="2046400"/>
          </a:xfrm>
          <a:custGeom>
            <a:avLst/>
            <a:gdLst>
              <a:gd name="connsiteX0" fmla="*/ 0 w 4064000"/>
              <a:gd name="connsiteY0" fmla="*/ 0 h 2579914"/>
              <a:gd name="connsiteX1" fmla="*/ 4064000 w 4064000"/>
              <a:gd name="connsiteY1" fmla="*/ 0 h 2579914"/>
              <a:gd name="connsiteX2" fmla="*/ 4064000 w 4064000"/>
              <a:gd name="connsiteY2" fmla="*/ 2579914 h 2579914"/>
              <a:gd name="connsiteX3" fmla="*/ 0 w 4064000"/>
              <a:gd name="connsiteY3" fmla="*/ 2579914 h 257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579914">
                <a:moveTo>
                  <a:pt x="0" y="0"/>
                </a:moveTo>
                <a:lnTo>
                  <a:pt x="4064000" y="0"/>
                </a:lnTo>
                <a:lnTo>
                  <a:pt x="4064000" y="2579914"/>
                </a:lnTo>
                <a:lnTo>
                  <a:pt x="0" y="2579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971200" y="1760403"/>
            <a:ext cx="3034839" cy="2046400"/>
          </a:xfrm>
          <a:custGeom>
            <a:avLst/>
            <a:gdLst>
              <a:gd name="connsiteX0" fmla="*/ 0 w 4064000"/>
              <a:gd name="connsiteY0" fmla="*/ 0 h 2579914"/>
              <a:gd name="connsiteX1" fmla="*/ 4064000 w 4064000"/>
              <a:gd name="connsiteY1" fmla="*/ 0 h 2579914"/>
              <a:gd name="connsiteX2" fmla="*/ 4064000 w 4064000"/>
              <a:gd name="connsiteY2" fmla="*/ 2579914 h 2579914"/>
              <a:gd name="connsiteX3" fmla="*/ 0 w 4064000"/>
              <a:gd name="connsiteY3" fmla="*/ 2579914 h 257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579914">
                <a:moveTo>
                  <a:pt x="0" y="0"/>
                </a:moveTo>
                <a:lnTo>
                  <a:pt x="4064000" y="0"/>
                </a:lnTo>
                <a:lnTo>
                  <a:pt x="4064000" y="2579914"/>
                </a:lnTo>
                <a:lnTo>
                  <a:pt x="0" y="2579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0" r="7163" b="18069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9" name="矩形: 圆角 8"/>
          <p:cNvSpPr/>
          <p:nvPr userDrawn="1"/>
        </p:nvSpPr>
        <p:spPr>
          <a:xfrm>
            <a:off x="323306" y="303712"/>
            <a:ext cx="11545388" cy="6250576"/>
          </a:xfrm>
          <a:prstGeom prst="roundRect">
            <a:avLst>
              <a:gd name="adj" fmla="val 12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  <p:sldLayoutId id="2147483666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0" r="7163" b="18069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 descr="7b0a2020202022776f7264617274223a20227b5c2269645c223a32353030303134302c5c227469645c223a31333431347d220a7d0a"/>
          <p:cNvSpPr txBox="1"/>
          <p:nvPr/>
        </p:nvSpPr>
        <p:spPr>
          <a:xfrm>
            <a:off x="1816736" y="1241737"/>
            <a:ext cx="907773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n w="38100">
                  <a:solidFill>
                    <a:srgbClr val="275890"/>
                  </a:solidFill>
                </a:ln>
                <a:solidFill>
                  <a:schemeClr val="bg1"/>
                </a:solidFill>
                <a:effectLst>
                  <a:glow rad="127000">
                    <a:srgbClr val="318ED5">
                      <a:alpha val="24000"/>
                    </a:srgbClr>
                  </a:glow>
                  <a:innerShdw dist="88900" dir="4140000">
                    <a:srgbClr val="275890">
                      <a:alpha val="100000"/>
                    </a:srgbClr>
                  </a:inn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课程报告</a:t>
            </a:r>
            <a:r>
              <a:rPr lang="en-US" altLang="zh-CN" sz="9600" dirty="0">
                <a:ln w="38100">
                  <a:solidFill>
                    <a:srgbClr val="275890"/>
                  </a:solidFill>
                </a:ln>
                <a:solidFill>
                  <a:schemeClr val="bg1"/>
                </a:solidFill>
                <a:effectLst>
                  <a:glow rad="127000">
                    <a:srgbClr val="318ED5">
                      <a:alpha val="24000"/>
                    </a:srgbClr>
                  </a:glow>
                  <a:innerShdw dist="88900" dir="4140000">
                    <a:srgbClr val="275890">
                      <a:alpha val="100000"/>
                    </a:srgbClr>
                  </a:inn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81960" y="3869690"/>
            <a:ext cx="89027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2021</a:t>
            </a:r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级智能机器平台</a:t>
            </a:r>
            <a:r>
              <a:rPr lang="en-US" altLang="zh-CN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班第</a:t>
            </a:r>
            <a:r>
              <a:rPr lang="en-US" altLang="zh-CN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</a:t>
            </a:r>
          </a:p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组长：王炳达</a:t>
            </a:r>
          </a:p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组员：刘洋、郭法、王宗辉、周艺梵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产品规划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8" name="图示 8"/>
          <p:cNvGraphicFramePr/>
          <p:nvPr/>
        </p:nvGraphicFramePr>
        <p:xfrm>
          <a:off x="1993265" y="1054100"/>
          <a:ext cx="8204835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881880" y="5803900"/>
            <a:ext cx="242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假设和约束概念图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（4）完成项目前期规划</a:t>
            </a:r>
          </a:p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5）利益相关者</a:t>
            </a:r>
          </a:p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① 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产品开发者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：产品开发者将通过制作开发掌握知识并学习技能。</a:t>
            </a:r>
          </a:p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② 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产品使用者（个体）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：减少不必要体力劳动，能够提高工作效率。</a:t>
            </a:r>
          </a:p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③ 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快递公司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：减少人力成本和财力成本，将提高快递公司的利润。</a:t>
            </a:r>
          </a:p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④ 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快递员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：影响快递员的工作，在一定程度上减少快递员数量。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产品规划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（5）反思过程和结果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1）经过小组讨论，认为前期时间安排等工作可能存在一定的不妥，小组将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灵活地变更和调整完成产品的时间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；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2）小组未考虑过使用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创新的软硬件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，在这方面可以不断灵活调整；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3）开发团队在时间管理方面存在部分问题，应该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提高工作效率。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产品规划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24796" y="2205956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客户需求调研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20331" y="3111689"/>
            <a:ext cx="706971" cy="0"/>
          </a:xfrm>
          <a:prstGeom prst="line">
            <a:avLst/>
          </a:prstGeom>
          <a:ln w="2857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24796" y="3453130"/>
            <a:ext cx="250063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客户需求分析过程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产品目标树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54619" y="4801639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汇报人：王炳达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客户需求调研分为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五步骤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（1）步骤一：收集来自客户的原始数据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（2）步骤二：根据客户需求解释原始数据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（3）步骤三：组织客户需求的层次结构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（4）步骤四：确定客户的需求的相对重要性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（5）步骤五：反思结果和过程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4299325" cy="844497"/>
            <a:chOff x="0" y="304365"/>
            <a:chExt cx="429932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4299325" cy="829945"/>
              <a:chOff x="0" y="318917"/>
              <a:chExt cx="429932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385572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客户需求调研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971925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步骤二：根据客户需求解释原始数据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1）编写需求书的五个原则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① “做什么”而非“怎么做”；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② 产品特点；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③ 肯定而非否定；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④ 产品属性；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⑤ 避免“必须”和“应该”。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4299325" cy="844497"/>
            <a:chOff x="0" y="304365"/>
            <a:chExt cx="429932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4299325" cy="829945"/>
              <a:chOff x="0" y="318917"/>
              <a:chExt cx="429932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385572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客户需求调研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971925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步骤五：反思结果和过程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1）是否与目标市场上的主要顾客都进行了交流？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2）是否确定出已识别的最主要的需求？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3）是否捕捉到目标客户的潜在需求？</a:t>
            </a:r>
          </a:p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4）如何完善改进客户需求分析流程？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4299325" cy="844497"/>
            <a:chOff x="0" y="304365"/>
            <a:chExt cx="429932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4299325" cy="829945"/>
              <a:chOff x="0" y="318917"/>
              <a:chExt cx="429932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385572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客户需求调研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产品目标树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  <a:p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4299325" cy="844497"/>
            <a:chOff x="0" y="304365"/>
            <a:chExt cx="429932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4299325" cy="829945"/>
              <a:chOff x="0" y="318917"/>
              <a:chExt cx="429932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385572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客户需求调研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  <p:pic>
        <p:nvPicPr>
          <p:cNvPr id="23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515" y="1898650"/>
            <a:ext cx="8131175" cy="41941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24796" y="220595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产品规格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20331" y="3111689"/>
            <a:ext cx="706971" cy="0"/>
          </a:xfrm>
          <a:prstGeom prst="line">
            <a:avLst/>
          </a:prstGeom>
          <a:ln w="2857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24796" y="3453130"/>
            <a:ext cx="2541270" cy="1476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建立目标规格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产品规格参数表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需求——指标矩阵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71739" y="4929274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汇报人：周艺梵、郭法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建立目标规格：</a:t>
            </a:r>
          </a:p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（1）准备指标列表</a:t>
            </a:r>
          </a:p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（2）收集竞争产品的指标基准信息</a:t>
            </a:r>
          </a:p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（3）为每个指标设置理想值和临界可接受值</a:t>
            </a:r>
          </a:p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（4）反思结果和过程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产品规格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0697" y="1781736"/>
            <a:ext cx="1946938" cy="3294529"/>
            <a:chOff x="1320697" y="1748118"/>
            <a:chExt cx="1946938" cy="3294529"/>
          </a:xfrm>
        </p:grpSpPr>
        <p:sp>
          <p:nvSpPr>
            <p:cNvPr id="5" name="矩形 4"/>
            <p:cNvSpPr/>
            <p:nvPr/>
          </p:nvSpPr>
          <p:spPr>
            <a:xfrm>
              <a:off x="1320697" y="1748118"/>
              <a:ext cx="1946938" cy="3294529"/>
            </a:xfrm>
            <a:prstGeom prst="rect">
              <a:avLst/>
            </a:prstGeom>
            <a:noFill/>
            <a:ln>
              <a:solidFill>
                <a:srgbClr val="010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426109" y="1855694"/>
              <a:ext cx="1736115" cy="3079377"/>
            </a:xfrm>
            <a:prstGeom prst="rect">
              <a:avLst/>
            </a:prstGeom>
            <a:solidFill>
              <a:srgbClr val="092E52"/>
            </a:solidFill>
            <a:ln>
              <a:solidFill>
                <a:srgbClr val="010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694002" y="2299204"/>
            <a:ext cx="1200329" cy="22595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目  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318312" y="318052"/>
            <a:ext cx="0" cy="625502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4968688" y="644800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1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960719" y="1748155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2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68974" y="2905760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3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60719" y="4063365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4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6722" y="733439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项目产品规划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42381" y="1955769"/>
            <a:ext cx="267208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客户需求调研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242381" y="3083038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产品规格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313943" y="5336969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成员任务与分工</a:t>
            </a:r>
          </a:p>
        </p:txBody>
      </p:sp>
      <p:sp>
        <p:nvSpPr>
          <p:cNvPr id="15" name="椭圆 14"/>
          <p:cNvSpPr/>
          <p:nvPr/>
        </p:nvSpPr>
        <p:spPr>
          <a:xfrm>
            <a:off x="4968688" y="5248330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5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13943" y="4151379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任务完成情况小结与小组会议记录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建立目标规格：</a:t>
            </a:r>
          </a:p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（1）准备指标列表：</a:t>
            </a:r>
          </a:p>
          <a:p>
            <a:endParaRPr lang="zh-CN" altLang="en-US" sz="32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产品规格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224145" y="1832610"/>
          <a:ext cx="5380990" cy="368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0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序号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需求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安全性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效率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派送费用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精准度</a:t>
                      </a:r>
                      <a:endParaRPr lang="en-US" altLang="en-US" sz="2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建立目标规格：</a:t>
            </a:r>
          </a:p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（1）准备指标列表：</a:t>
            </a:r>
          </a:p>
          <a:p>
            <a:endParaRPr lang="zh-CN" altLang="en-US" sz="32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产品规格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4635500" y="1786890"/>
          <a:ext cx="6731000" cy="4401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3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序号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零件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单位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对应需求序号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车长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cm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车宽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cm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前轮直径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cm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2、4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转向轮直径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cm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物块大小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mm*mm*mm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2、3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物块存储器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mm*mm*mm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2、3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7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投放误差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cm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小车速度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m/s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7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电机电压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V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1、2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10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总价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RMB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建立目标规格：</a:t>
            </a:r>
          </a:p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（2）收集竞争产品的指标基准信息</a:t>
            </a:r>
          </a:p>
          <a:p>
            <a:endParaRPr lang="zh-CN" altLang="en-US" sz="32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产品规格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977515" y="2853690"/>
          <a:ext cx="6501765" cy="3486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项目序号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项目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单位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前轮轮径、轮宽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mm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转向轮轮径、轮宽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mm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赛道测试时间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s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传感器工作距离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mm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车长、宽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mm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电机电压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V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小车车速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m/s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总价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RMB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建立目标规格：</a:t>
            </a:r>
          </a:p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（3）为每个指标设置理想值和临界可接受值</a:t>
            </a:r>
          </a:p>
          <a:p>
            <a:endParaRPr lang="zh-CN" altLang="en-US" sz="32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产品规格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884170" y="2901315"/>
          <a:ext cx="6423660" cy="3637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5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零件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目标值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理想值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临界可接受值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车长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25cm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23-28cm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20-30cm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车宽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15cm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12-18cm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10-20cm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前轮直径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6cm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5-7cm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4-7cm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转向轮直径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2.5-3.5cm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2-4cm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物块大小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50mm*50mm*50mm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50mm*50mm*50mm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物块存储器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55mm*55mm*55mm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60mm*60mm*60mm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投放误差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0-2cm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0-4cm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电机电压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5V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4.5-5.5V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4-6V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总价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600RMB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550-650RMB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500-700RMB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3728720"/>
          </a:xfrm>
        </p:spPr>
        <p:txBody>
          <a:bodyPr/>
          <a:lstStyle/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建立目标规格：</a:t>
            </a:r>
          </a:p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（4）反思结果和过程</a:t>
            </a:r>
          </a:p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	在确定产品指标中，小组成员经过讨论与搜集资料，比对已有产品规格，衡量理想值，并为智能派送车做出合理临界值。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产品规格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056" y="1786890"/>
            <a:ext cx="10558634" cy="3262188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产品规格参数表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</a:t>
            </a:r>
          </a:p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产品规格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167255" y="2328545"/>
          <a:ext cx="8223885" cy="4036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1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7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组件名称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数量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参考单价/元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Arduino开发板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1套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150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面包板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2块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10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接插线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1套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电池盒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2个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10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直流减速电动机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2个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30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电动机驱动模块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2个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30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传感器模块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2个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50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3D打印材料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不限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350</a:t>
                      </a:r>
                      <a:endParaRPr lang="en-US" altLang="en-US" sz="20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056" y="1797685"/>
            <a:ext cx="10558634" cy="3262188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需求——指标矩阵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</a:t>
            </a:r>
          </a:p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产品规格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228215" y="1786890"/>
          <a:ext cx="7966710" cy="4805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7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7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57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3360">
                <a:tc rowSpan="2"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指标     需求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015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小车的安全性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提高小车速度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获知位置信息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保护用户隐私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2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降低派送费用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提高额定载重量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提升投放精准度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自动识路功能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5"/>
          <a:stretch>
            <a:fillRect/>
          </a:stretch>
        </p:blipFill>
        <p:spPr>
          <a:xfrm>
            <a:off x="4440237" y="2043430"/>
            <a:ext cx="274320" cy="1188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6"/>
          <a:stretch>
            <a:fillRect/>
          </a:stretch>
        </p:blipFill>
        <p:spPr>
          <a:xfrm>
            <a:off x="5143817" y="2043430"/>
            <a:ext cx="358140" cy="1211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5773737" y="2043430"/>
            <a:ext cx="304800" cy="1120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8"/>
          <a:stretch>
            <a:fillRect/>
          </a:stretch>
        </p:blipFill>
        <p:spPr>
          <a:xfrm>
            <a:off x="6456998" y="2047240"/>
            <a:ext cx="304800" cy="1181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9"/>
          <a:stretch>
            <a:fillRect/>
          </a:stretch>
        </p:blipFill>
        <p:spPr>
          <a:xfrm>
            <a:off x="7094537" y="2123440"/>
            <a:ext cx="281940" cy="102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/>
          <p:nvPr/>
        </p:nvPicPr>
        <p:blipFill>
          <a:blip r:embed="rId10"/>
          <a:stretch>
            <a:fillRect/>
          </a:stretch>
        </p:blipFill>
        <p:spPr>
          <a:xfrm>
            <a:off x="7855903" y="2032000"/>
            <a:ext cx="312420" cy="1120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/>
          <p:nvPr/>
        </p:nvPicPr>
        <p:blipFill>
          <a:blip r:embed="rId11"/>
          <a:stretch>
            <a:fillRect/>
          </a:stretch>
        </p:blipFill>
        <p:spPr>
          <a:xfrm>
            <a:off x="8392477" y="2020570"/>
            <a:ext cx="358140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12"/>
          <a:stretch>
            <a:fillRect/>
          </a:stretch>
        </p:blipFill>
        <p:spPr>
          <a:xfrm>
            <a:off x="9039542" y="2058670"/>
            <a:ext cx="342900" cy="1104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13"/>
          <a:stretch>
            <a:fillRect/>
          </a:stretch>
        </p:blipFill>
        <p:spPr>
          <a:xfrm>
            <a:off x="9671050" y="2020570"/>
            <a:ext cx="335280" cy="12071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24796" y="1666206"/>
            <a:ext cx="3535680" cy="14452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任务完成情况</a:t>
            </a:r>
          </a:p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小组会议记录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20331" y="3111689"/>
            <a:ext cx="706971" cy="0"/>
          </a:xfrm>
          <a:prstGeom prst="line">
            <a:avLst/>
          </a:prstGeom>
          <a:ln w="2857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24796" y="3637280"/>
            <a:ext cx="199263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任务完成情况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小组会议记录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54619" y="4801639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汇报人：王宗辉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056" y="1786890"/>
            <a:ext cx="10558634" cy="3262188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	在第9周至第11周期间，本组对智能派送车的产品规划进行了完善，面向社会大众进行了客户需求调研，并制定了较为详细的制作计划。王炳达对客户需求进行了调查；刘洋完成了产品的详细规划；周艺梵、郭法完成了产品规格的明确；王宗辉对小组会议进行了记录以及对任务完成情况的总结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5523605" cy="844497"/>
            <a:chOff x="0" y="304365"/>
            <a:chExt cx="552360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5523605" cy="829945"/>
              <a:chOff x="0" y="318917"/>
              <a:chExt cx="552360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508000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任务完成情况小结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会议记录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4530725" y="335280"/>
          <a:ext cx="5699125" cy="618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6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议题</a:t>
                      </a:r>
                      <a:endParaRPr lang="en-US" altLang="en-US" sz="14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“智能循迹派送小车”的项目规划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组长</a:t>
                      </a:r>
                      <a:endParaRPr lang="en-US" altLang="en-US" sz="14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王炳达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年级/班级/组别</a:t>
                      </a:r>
                      <a:endParaRPr lang="en-US" altLang="en-US" sz="14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2021级二班第4组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组员</a:t>
                      </a:r>
                      <a:endParaRPr lang="en-US" altLang="en-US" sz="14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郭法、周艺梵、王宗辉、刘洋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会议时间</a:t>
                      </a:r>
                      <a:endParaRPr lang="en-US" altLang="en-US" sz="14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2021年10月14日19：00-21：00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会议地点</a:t>
                      </a:r>
                      <a:endParaRPr lang="en-US" altLang="en-US" sz="14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郑东图书馆406读者研究厢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18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讨论内容</a:t>
                      </a:r>
                      <a:endParaRPr lang="en-US" altLang="en-US" sz="14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1.	项目规划包含产品规划五步骤和产品任务书2. 成员分工，工作分解。客户需求调研由王炳达负责；PPT、产品规格由周艺梵、郭法负责；产品规划由刘洋负责；小组会议记录和任务完成小结有王宗辉负责。 各成员的相关问题和解决方案。讨论了职责的细分和需要进行的问卷调查等事宜，都一一解决。甘特图，日历的相关问题。规划了将来任务并由王炳达做处理制作和完善。5.小车规格应按照客户调查表明确目标、需求和指标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下一步工作计划</a:t>
                      </a:r>
                      <a:endParaRPr lang="en-US" altLang="en-US" sz="14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1. 在各成员完成任务后进行各成员工作的整合与细节讨论；2.讨论课程报告与PPT制作，在制作完成后统一讨论；3. 在课程报告和PPT完成后进一步讨论派送小车的构造与硬件，；4.报告完成后，进行建模软件的使用训练与组员间互传文件的统一。 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79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附件材料清单</a:t>
                      </a:r>
                      <a:endParaRPr lang="en-US" altLang="en-US" sz="14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无</a:t>
                      </a:r>
                      <a:endParaRPr lang="en-US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1</a:t>
            </a:r>
            <a:endParaRPr lang="zh-CN" altLang="en-US" sz="16600" i="1" dirty="0">
              <a:solidFill>
                <a:srgbClr val="092E52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4796" y="2205956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项目产品规划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20331" y="3111689"/>
            <a:ext cx="706971" cy="0"/>
          </a:xfrm>
          <a:prstGeom prst="line">
            <a:avLst/>
          </a:prstGeom>
          <a:ln w="2857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24796" y="3453130"/>
            <a:ext cx="148463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产品类型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54619" y="4801639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汇报人：刘洋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20681" y="234311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成员分工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20331" y="3111689"/>
            <a:ext cx="706971" cy="0"/>
          </a:xfrm>
          <a:prstGeom prst="line">
            <a:avLst/>
          </a:prstGeom>
          <a:ln w="2857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82764" y="4068214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汇报人：王炳达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产品类型、产品规划：刘洋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客户需求调研：王炳达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产品规格：郭法、周艺梵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任务完成情况小结、小组会议记录：王宗辉</a:t>
            </a:r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PPT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制作：王炳达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37595" y="640634"/>
            <a:ext cx="5516409" cy="844497"/>
            <a:chOff x="0" y="304365"/>
            <a:chExt cx="5516409" cy="844497"/>
          </a:xfrm>
        </p:grpSpPr>
        <p:sp>
          <p:nvSpPr>
            <p:cNvPr id="41" name="矩形 4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0" y="318917"/>
              <a:ext cx="5516409" cy="829945"/>
              <a:chOff x="0" y="318917"/>
              <a:chExt cx="5516409" cy="829945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436409" y="318917"/>
                <a:ext cx="508000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本次任务成员分工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0" r="7163" b="18069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795" y="0"/>
            <a:ext cx="12192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99208" y="1241736"/>
            <a:ext cx="751279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汉仪合龙行书繁" panose="00020600040101010101" charset="-122"/>
                <a:ea typeface="汉仪合龙行书繁" panose="00020600040101010101" charset="-122"/>
              </a:rPr>
              <a:t>谢谢大家！</a:t>
            </a:r>
            <a:endParaRPr lang="en-US" altLang="zh-CN" sz="8000" dirty="0">
              <a:solidFill>
                <a:schemeClr val="bg1"/>
              </a:solidFill>
              <a:latin typeface="汉仪合龙行书繁" panose="00020600040101010101" charset="-122"/>
              <a:ea typeface="汉仪合龙行书繁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half" idx="2"/>
          </p:nvPr>
        </p:nvSpPr>
        <p:spPr>
          <a:xfrm>
            <a:off x="767715" y="1713230"/>
            <a:ext cx="10761980" cy="438658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智能循迹派送小车结合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无人驾驶和物流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的时代热点，具有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自动驾驶循迹和投放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的功能，是属于为熟悉的市场和产品类别开发的新产品。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31304" y="571290"/>
            <a:ext cx="3067849" cy="844497"/>
            <a:chOff x="0" y="304365"/>
            <a:chExt cx="3067849" cy="844497"/>
          </a:xfrm>
        </p:grpSpPr>
        <p:sp>
          <p:nvSpPr>
            <p:cNvPr id="37" name="矩形 36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0" y="318917"/>
              <a:ext cx="3067849" cy="829945"/>
              <a:chOff x="0" y="318917"/>
              <a:chExt cx="3067849" cy="829945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436409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产品类型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056" y="1786890"/>
            <a:ext cx="10558634" cy="3262188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（1）识别机会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（2）评估并确定项目的优先级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（3）分配资源和计划时间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（4）完成项目前期规划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（5）反思过程和结果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产品规划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9430" y="1502410"/>
            <a:ext cx="10558780" cy="4491355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（1）识别机会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	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由于当今时代，网购等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商业活动十分发达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。但是，在这样一个智能化的时代，项目组发现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我们难免要从事一些体力性的活动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，比如取快递，搬东西。这些无疑都给我们生活带来了一些困难。小组讨论认为，智能派送小车的出现，能够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帮助人们减少体力劳动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，无疑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具有广阔的潜在市场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。同时，这样的产品也具有可行性，通过传感器，软件系统，硬件系统等各个系统的协同工作，能够起到智能派送的效果，同时也能够不断地迭代更新，升级产品。该产品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具有较强的实用性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，具有较好的获取市场份额的能力。通过小组的不断分工和完善，该产品也能够具有较强竞争优势。更为关键的是，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该产品投入成本小，风险小，值得尝试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。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产品规划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056" y="1786890"/>
            <a:ext cx="10558634" cy="3262188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（2）评估并确定项目的优先级</a:t>
            </a: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	项目组确保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以客户为中心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，确保满足客户的需求。同时，项目组也应当不断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探索新的技术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，争取在软硬件方面能够实现技术突破，实现技术方面的领先。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产品规划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056" y="1786890"/>
            <a:ext cx="10558634" cy="3262188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（3）分配资源和计划时间</a:t>
            </a:r>
          </a:p>
          <a:p>
            <a:pPr algn="just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	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具体如前文小组成员分工与项目甘特图所示。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	</a:t>
            </a:r>
          </a:p>
          <a:p>
            <a:pPr algn="just"/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  <a:hlinkClick r:id="rId4" action="ppaction://hlinksldjump"/>
            </a:endParaRPr>
          </a:p>
          <a:p>
            <a:pPr algn="just"/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  <a:hlinkClick r:id="rId4" action="ppaction://hlinksldjump"/>
            </a:endParaRPr>
          </a:p>
          <a:p>
            <a:pPr algn="just"/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  <a:hlinkClick r:id="rId4" action="ppaction://hlinksldjump"/>
            </a:endParaRPr>
          </a:p>
          <a:p>
            <a:pPr algn="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  <a:hlinkClick r:id="rId4" action="ppaction://hlinksldjump"/>
              </a:rPr>
              <a:t>分配资源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  <a:hlinkClick r:id="rId4" action="ppaction://hlinksldjump"/>
            </a:endParaRPr>
          </a:p>
          <a:p>
            <a:pPr algn="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	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  <a:hlinkClick r:id="rId5" action="ppaction://hlinksldjump"/>
              </a:rPr>
              <a:t>计划时间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产品规划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6910" y="1786890"/>
            <a:ext cx="10558780" cy="447040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（4）完成项目前期规划</a:t>
            </a: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1）关键商业目标                     2）获益提议</a:t>
            </a: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① 支持小组战略目标:制作高效小车。  ① 产品性价比相对较高；</a:t>
            </a: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② 产品推出时间：2022年1月14日前。  ② 产品安全，不容易产生安全方面的问题；</a:t>
            </a: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                                ③ 产品功能比较实用，节省人力。</a:t>
            </a:r>
          </a:p>
          <a:p>
            <a:endParaRPr lang="en-US" altLang="zh-CN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3）主要市场</a:t>
            </a: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快递投放领域（公司为主）。          5）利益相关者</a:t>
            </a:r>
          </a:p>
          <a:p>
            <a:endParaRPr lang="en-US" altLang="zh-CN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4）假设和约束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3075045" cy="844497"/>
            <a:chOff x="0" y="304365"/>
            <a:chExt cx="3075045" cy="844497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3075045" cy="829945"/>
              <a:chOff x="0" y="318917"/>
              <a:chExt cx="3075045" cy="82994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产品规划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a695773-3469-4584-bffe-4f7785f42eb1}"/>
  <p:tag name="TABLE_ENDDRAG_ORIGIN_RECT" val="423*289"/>
  <p:tag name="TABLE_ENDDRAG_RECT" val="413*126*423*28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7bd9417-804b-43db-adba-57c4d27607dc}"/>
  <p:tag name="TABLE_ENDDRAG_ORIGIN_RECT" val="508*341"/>
  <p:tag name="TABLE_ENDDRAG_RECT" val="365*140*508*34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a2a2b9e-0170-4bab-855d-c44575a72817}"/>
  <p:tag name="TABLE_ENDDRAG_ORIGIN_RECT" val="511*274"/>
  <p:tag name="TABLE_ENDDRAG_RECT" val="332*166*511*27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8def1cc-9dae-4021-913b-6a6188085845}"/>
  <p:tag name="TABLE_ENDDRAG_ORIGIN_RECT" val="505*274"/>
  <p:tag name="TABLE_ENDDRAG_RECT" val="256*202*505*2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653c0f4-5ffc-4f78-aa9c-155b7a9a7793}"/>
  <p:tag name="TABLE_ENDDRAG_ORIGIN_RECT" val="647*317"/>
  <p:tag name="TABLE_ENDDRAG_RECT" val="203*149*647*3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09b71fe-4e38-469c-a87c-3a5cfba12dcb}"/>
  <p:tag name="TABLE_ENDDRAG_ORIGIN_RECT" val="627*377"/>
  <p:tag name="TABLE_ENDDRAG_RECT" val="173*93*627*37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a3ec1e2-10f5-4d4c-ae70-ea617eba96b9}"/>
  <p:tag name="TABLE_ENDDRAG_ORIGIN_RECT" val="448*479"/>
  <p:tag name="TABLE_ENDDRAG_RECT" val="451*28*448*4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1230</Words>
  <Application>Microsoft Office PowerPoint</Application>
  <PresentationFormat>宽屏</PresentationFormat>
  <Paragraphs>453</Paragraphs>
  <Slides>32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汉仪铸字美心体简</vt:lpstr>
      <vt:lpstr>汉仪合龙行书繁</vt:lpstr>
      <vt:lpstr>等线</vt:lpstr>
      <vt:lpstr>Times New Roman</vt:lpstr>
      <vt:lpstr>Arial</vt:lpstr>
      <vt:lpstr>微软雅黑</vt:lpstr>
      <vt:lpstr>Century Gothic</vt:lpstr>
      <vt:lpstr>Calibri</vt:lpstr>
      <vt:lpstr>黑体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13485836592@163.com</dc:creator>
  <cp:lastModifiedBy>周 一</cp:lastModifiedBy>
  <cp:revision>41</cp:revision>
  <dcterms:created xsi:type="dcterms:W3CDTF">2018-11-25T08:25:00Z</dcterms:created>
  <dcterms:modified xsi:type="dcterms:W3CDTF">2021-12-31T02:31:48Z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v1.0_mb_NNnvBullLbO/tLLsu1WHaA==</vt:lpwstr>
  </property>
  <property fmtid="{D5CDD505-2E9C-101B-9397-08002B2CF9AE}" pid="4" name="ICV">
    <vt:lpwstr>453D184BA73D4135B0A9C940CD8A4C6D</vt:lpwstr>
  </property>
</Properties>
</file>